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24"/>
  </p:notesMasterIdLst>
  <p:sldIdLst>
    <p:sldId id="384" r:id="rId4"/>
    <p:sldId id="854" r:id="rId5"/>
    <p:sldId id="865" r:id="rId6"/>
    <p:sldId id="863" r:id="rId7"/>
    <p:sldId id="428" r:id="rId8"/>
    <p:sldId id="848" r:id="rId9"/>
    <p:sldId id="259" r:id="rId10"/>
    <p:sldId id="394" r:id="rId11"/>
    <p:sldId id="852" r:id="rId12"/>
    <p:sldId id="847" r:id="rId13"/>
    <p:sldId id="837" r:id="rId14"/>
    <p:sldId id="295" r:id="rId15"/>
    <p:sldId id="354" r:id="rId16"/>
    <p:sldId id="357" r:id="rId17"/>
    <p:sldId id="866" r:id="rId18"/>
    <p:sldId id="853" r:id="rId19"/>
    <p:sldId id="506" r:id="rId20"/>
    <p:sldId id="864" r:id="rId21"/>
    <p:sldId id="296" r:id="rId22"/>
    <p:sldId id="421" r:id="rId23"/>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990099"/>
    <a:srgbClr val="CC0099"/>
    <a:srgbClr val="660066"/>
    <a:srgbClr val="CC0000"/>
    <a:srgbClr val="993366"/>
    <a:srgbClr val="00FF00"/>
    <a:srgbClr val="FF66FF"/>
    <a:srgbClr val="FF6600"/>
    <a:srgbClr val="66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000" autoAdjust="0"/>
    <p:restoredTop sz="94249" autoAdjust="0"/>
  </p:normalViewPr>
  <p:slideViewPr>
    <p:cSldViewPr snapToGrid="0">
      <p:cViewPr varScale="1">
        <p:scale>
          <a:sx n="68" d="100"/>
          <a:sy n="68" d="100"/>
        </p:scale>
        <p:origin x="816" y="6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2352C81-11E8-44A8-88E3-FE7C9996E2A9}" type="datetimeFigureOut">
              <a:rPr lang="it-IT" smtClean="0"/>
              <a:t>03/10/2019</a:t>
            </a:fld>
            <a:endParaRPr lang="it-IT"/>
          </a:p>
        </p:txBody>
      </p:sp>
      <p:sp>
        <p:nvSpPr>
          <p:cNvPr id="4" name="Segnaposto immagine diapositiva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BCD52F4-47DF-4330-AA0B-272792B4952A}" type="slidenum">
              <a:rPr lang="it-IT" smtClean="0"/>
              <a:t>‹N›</a:t>
            </a:fld>
            <a:endParaRPr lang="it-IT"/>
          </a:p>
        </p:txBody>
      </p:sp>
    </p:spTree>
    <p:extLst>
      <p:ext uri="{BB962C8B-B14F-4D97-AF65-F5344CB8AC3E}">
        <p14:creationId xmlns:p14="http://schemas.microsoft.com/office/powerpoint/2010/main" val="4878464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4" name="Slide Image Placeholder 1"/>
          <p:cNvSpPr>
            <a:spLocks noGrp="1" noRot="1" noChangeAspect="1" noTextEdit="1"/>
          </p:cNvSpPr>
          <p:nvPr>
            <p:ph type="sldImg"/>
          </p:nvPr>
        </p:nvSpPr>
        <p:spPr bwMode="auto">
          <a:xfrm>
            <a:off x="-23813" y="458788"/>
            <a:ext cx="6905626" cy="38846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28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p>
        </p:txBody>
      </p:sp>
      <p:sp>
        <p:nvSpPr>
          <p:cNvPr id="366596" name="Slide Number Placeholder 3"/>
          <p:cNvSpPr>
            <a:spLocks noGrp="1"/>
          </p:cNvSpPr>
          <p:nvPr>
            <p:ph type="sldNum" sz="quarter" idx="5"/>
          </p:nvPr>
        </p:nvSpPr>
        <p:spPr bwMode="auto">
          <a:xfrm>
            <a:off x="3884614" y="8685213"/>
            <a:ext cx="2971800" cy="4572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912813" fontAlgn="base">
              <a:spcBef>
                <a:spcPct val="0"/>
              </a:spcBef>
              <a:spcAft>
                <a:spcPct val="0"/>
              </a:spcAft>
              <a:defRPr>
                <a:solidFill>
                  <a:schemeClr val="tx1"/>
                </a:solidFill>
                <a:latin typeface="Calibri" pitchFamily="34" charset="0"/>
              </a:defRPr>
            </a:lvl6pPr>
            <a:lvl7pPr marL="2971800" indent="-228600" defTabSz="912813" fontAlgn="base">
              <a:spcBef>
                <a:spcPct val="0"/>
              </a:spcBef>
              <a:spcAft>
                <a:spcPct val="0"/>
              </a:spcAft>
              <a:defRPr>
                <a:solidFill>
                  <a:schemeClr val="tx1"/>
                </a:solidFill>
                <a:latin typeface="Calibri" pitchFamily="34" charset="0"/>
              </a:defRPr>
            </a:lvl7pPr>
            <a:lvl8pPr marL="3429000" indent="-228600" defTabSz="912813" fontAlgn="base">
              <a:spcBef>
                <a:spcPct val="0"/>
              </a:spcBef>
              <a:spcAft>
                <a:spcPct val="0"/>
              </a:spcAft>
              <a:defRPr>
                <a:solidFill>
                  <a:schemeClr val="tx1"/>
                </a:solidFill>
                <a:latin typeface="Calibri" pitchFamily="34" charset="0"/>
              </a:defRPr>
            </a:lvl8pPr>
            <a:lvl9pPr marL="3886200" indent="-228600" defTabSz="912813" fontAlgn="base">
              <a:spcBef>
                <a:spcPct val="0"/>
              </a:spcBef>
              <a:spcAft>
                <a:spcPct val="0"/>
              </a:spcAft>
              <a:defRPr>
                <a:solidFill>
                  <a:schemeClr val="tx1"/>
                </a:solidFill>
                <a:latin typeface="Calibri" pitchFamily="34" charset="0"/>
              </a:defRPr>
            </a:lvl9pPr>
          </a:lstStyle>
          <a:p>
            <a:pPr>
              <a:defRPr/>
            </a:pPr>
            <a:fld id="{64CD40B9-D61F-45A5-847A-4466CAEF358F}" type="slidenum">
              <a:rPr lang="en-US" altLang="en-US" smtClean="0">
                <a:solidFill>
                  <a:srgbClr val="000000"/>
                </a:solidFill>
              </a:rPr>
              <a:pPr>
                <a:defRPr/>
              </a:pPr>
              <a:t>8</a:t>
            </a:fld>
            <a:endParaRPr lang="en-US" altLang="en-US" dirty="0">
              <a:solidFill>
                <a:srgbClr val="000000"/>
              </a:solidFill>
            </a:endParaRPr>
          </a:p>
        </p:txBody>
      </p:sp>
    </p:spTree>
    <p:extLst>
      <p:ext uri="{BB962C8B-B14F-4D97-AF65-F5344CB8AC3E}">
        <p14:creationId xmlns:p14="http://schemas.microsoft.com/office/powerpoint/2010/main" val="33379375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GB" dirty="0"/>
          </a:p>
        </p:txBody>
      </p:sp>
      <p:sp>
        <p:nvSpPr>
          <p:cNvPr id="4" name="Slide Number Placeholder 3"/>
          <p:cNvSpPr>
            <a:spLocks noGrp="1"/>
          </p:cNvSpPr>
          <p:nvPr>
            <p:ph type="sldNum" sz="quarter" idx="10"/>
          </p:nvPr>
        </p:nvSpPr>
        <p:spPr/>
        <p:txBody>
          <a:bodyPr/>
          <a:lstStyle/>
          <a:p>
            <a:fld id="{0F5C6415-1257-C940-8E42-D9A7FF4103C5}"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28882319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GB" dirty="0"/>
          </a:p>
        </p:txBody>
      </p:sp>
      <p:sp>
        <p:nvSpPr>
          <p:cNvPr id="4" name="Slide Number Placeholder 3"/>
          <p:cNvSpPr>
            <a:spLocks noGrp="1"/>
          </p:cNvSpPr>
          <p:nvPr>
            <p:ph type="sldNum" sz="quarter" idx="10"/>
          </p:nvPr>
        </p:nvSpPr>
        <p:spPr/>
        <p:txBody>
          <a:bodyPr/>
          <a:lstStyle/>
          <a:p>
            <a:fld id="{0F5C6415-1257-C940-8E42-D9A7FF4103C5}"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27730304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6.xml"/><Relationship Id="rId7" Type="http://schemas.openxmlformats.org/officeDocument/2006/relationships/image" Target="../media/image1.png"/><Relationship Id="rId2" Type="http://schemas.openxmlformats.org/officeDocument/2006/relationships/tags" Target="../tags/tag5.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slideMaster" Target="../slideMasters/slideMaster2.xml"/><Relationship Id="rId10" Type="http://schemas.openxmlformats.org/officeDocument/2006/relationships/image" Target="../media/image3.png"/><Relationship Id="rId4" Type="http://schemas.openxmlformats.org/officeDocument/2006/relationships/tags" Target="../tags/tag7.xml"/><Relationship Id="rId9" Type="http://schemas.openxmlformats.org/officeDocument/2006/relationships/oleObject" Target="../embeddings/oleObject3.bin"/></Relationships>
</file>

<file path=ppt/slideLayouts/_rels/slideLayout15.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tags" Target="../tags/tag9.xml"/><Relationship Id="rId7" Type="http://schemas.openxmlformats.org/officeDocument/2006/relationships/slideMaster" Target="../slideMasters/slideMaster2.xml"/><Relationship Id="rId2" Type="http://schemas.openxmlformats.org/officeDocument/2006/relationships/tags" Target="../tags/tag8.xml"/><Relationship Id="rId1" Type="http://schemas.openxmlformats.org/officeDocument/2006/relationships/vmlDrawing" Target="../drawings/vmlDrawing3.vml"/><Relationship Id="rId6" Type="http://schemas.openxmlformats.org/officeDocument/2006/relationships/tags" Target="../tags/tag12.xml"/><Relationship Id="rId11" Type="http://schemas.openxmlformats.org/officeDocument/2006/relationships/oleObject" Target="../embeddings/oleObject5.bin"/><Relationship Id="rId5" Type="http://schemas.openxmlformats.org/officeDocument/2006/relationships/tags" Target="../tags/tag11.xml"/><Relationship Id="rId10" Type="http://schemas.openxmlformats.org/officeDocument/2006/relationships/image" Target="../media/image2.png"/><Relationship Id="rId4" Type="http://schemas.openxmlformats.org/officeDocument/2006/relationships/tags" Target="../tags/tag10.xml"/><Relationship Id="rId9"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14.xml"/><Relationship Id="rId7" Type="http://schemas.openxmlformats.org/officeDocument/2006/relationships/image" Target="../media/image2.png"/><Relationship Id="rId2" Type="http://schemas.openxmlformats.org/officeDocument/2006/relationships/tags" Target="../tags/tag13.xml"/><Relationship Id="rId1" Type="http://schemas.openxmlformats.org/officeDocument/2006/relationships/vmlDrawing" Target="../drawings/vmlDrawing4.vml"/><Relationship Id="rId6" Type="http://schemas.openxmlformats.org/officeDocument/2006/relationships/image" Target="../media/image1.png"/><Relationship Id="rId5" Type="http://schemas.openxmlformats.org/officeDocument/2006/relationships/oleObject" Target="../embeddings/oleObject6.bin"/><Relationship Id="rId4"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tags" Target="../tags/tag16.xml"/><Relationship Id="rId7" Type="http://schemas.openxmlformats.org/officeDocument/2006/relationships/image" Target="../media/image2.png"/><Relationship Id="rId2" Type="http://schemas.openxmlformats.org/officeDocument/2006/relationships/tags" Target="../tags/tag15.xml"/><Relationship Id="rId1" Type="http://schemas.openxmlformats.org/officeDocument/2006/relationships/vmlDrawing" Target="../drawings/vmlDrawing5.vml"/><Relationship Id="rId6" Type="http://schemas.openxmlformats.org/officeDocument/2006/relationships/image" Target="../media/image1.png"/><Relationship Id="rId5" Type="http://schemas.openxmlformats.org/officeDocument/2006/relationships/oleObject" Target="../embeddings/oleObject7.bin"/><Relationship Id="rId4"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tags" Target="../tags/tag18.xml"/><Relationship Id="rId7" Type="http://schemas.openxmlformats.org/officeDocument/2006/relationships/oleObject" Target="../embeddings/oleObject8.bin"/><Relationship Id="rId2" Type="http://schemas.openxmlformats.org/officeDocument/2006/relationships/tags" Target="../tags/tag17.xml"/><Relationship Id="rId1" Type="http://schemas.openxmlformats.org/officeDocument/2006/relationships/vmlDrawing" Target="../drawings/vmlDrawing6.vml"/><Relationship Id="rId6" Type="http://schemas.openxmlformats.org/officeDocument/2006/relationships/slideMaster" Target="../slideMasters/slideMaster2.xml"/><Relationship Id="rId5" Type="http://schemas.openxmlformats.org/officeDocument/2006/relationships/tags" Target="../tags/tag20.xml"/><Relationship Id="rId10" Type="http://schemas.openxmlformats.org/officeDocument/2006/relationships/oleObject" Target="../embeddings/oleObject9.bin"/><Relationship Id="rId4" Type="http://schemas.openxmlformats.org/officeDocument/2006/relationships/tags" Target="../tags/tag19.xml"/><Relationship Id="rId9" Type="http://schemas.openxmlformats.org/officeDocument/2006/relationships/image" Target="../media/image2.png"/></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tags" Target="../tags/tag22.xml"/><Relationship Id="rId7" Type="http://schemas.openxmlformats.org/officeDocument/2006/relationships/oleObject" Target="../embeddings/oleObject10.bin"/><Relationship Id="rId2" Type="http://schemas.openxmlformats.org/officeDocument/2006/relationships/tags" Target="../tags/tag21.xml"/><Relationship Id="rId1" Type="http://schemas.openxmlformats.org/officeDocument/2006/relationships/vmlDrawing" Target="../drawings/vmlDrawing7.vml"/><Relationship Id="rId6" Type="http://schemas.openxmlformats.org/officeDocument/2006/relationships/slideMaster" Target="../slideMasters/slideMaster2.xml"/><Relationship Id="rId5" Type="http://schemas.openxmlformats.org/officeDocument/2006/relationships/tags" Target="../tags/tag24.xml"/><Relationship Id="rId10" Type="http://schemas.openxmlformats.org/officeDocument/2006/relationships/oleObject" Target="../embeddings/oleObject11.bin"/><Relationship Id="rId4" Type="http://schemas.openxmlformats.org/officeDocument/2006/relationships/tags" Target="../tags/tag23.xml"/><Relationship Id="rId9"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30.xml"/><Relationship Id="rId7" Type="http://schemas.openxmlformats.org/officeDocument/2006/relationships/image" Target="../media/image1.png"/><Relationship Id="rId2" Type="http://schemas.openxmlformats.org/officeDocument/2006/relationships/tags" Target="../tags/tag29.xml"/><Relationship Id="rId1" Type="http://schemas.openxmlformats.org/officeDocument/2006/relationships/vmlDrawing" Target="../drawings/vmlDrawing9.vml"/><Relationship Id="rId6" Type="http://schemas.openxmlformats.org/officeDocument/2006/relationships/oleObject" Target="../embeddings/oleObject13.bin"/><Relationship Id="rId5" Type="http://schemas.openxmlformats.org/officeDocument/2006/relationships/slideMaster" Target="../slideMasters/slideMaster3.xml"/><Relationship Id="rId10" Type="http://schemas.openxmlformats.org/officeDocument/2006/relationships/image" Target="../media/image3.png"/><Relationship Id="rId4" Type="http://schemas.openxmlformats.org/officeDocument/2006/relationships/tags" Target="../tags/tag31.xml"/><Relationship Id="rId9" Type="http://schemas.openxmlformats.org/officeDocument/2006/relationships/oleObject" Target="../embeddings/oleObject14.bin"/></Relationships>
</file>

<file path=ppt/slideLayouts/_rels/slideLayout25.xml.rels><?xml version="1.0" encoding="UTF-8" standalone="yes"?>
<Relationships xmlns="http://schemas.openxmlformats.org/package/2006/relationships"><Relationship Id="rId8" Type="http://schemas.openxmlformats.org/officeDocument/2006/relationships/oleObject" Target="../embeddings/oleObject15.bin"/><Relationship Id="rId3" Type="http://schemas.openxmlformats.org/officeDocument/2006/relationships/tags" Target="../tags/tag33.xml"/><Relationship Id="rId7" Type="http://schemas.openxmlformats.org/officeDocument/2006/relationships/slideMaster" Target="../slideMasters/slideMaster3.xml"/><Relationship Id="rId2" Type="http://schemas.openxmlformats.org/officeDocument/2006/relationships/tags" Target="../tags/tag32.xml"/><Relationship Id="rId1" Type="http://schemas.openxmlformats.org/officeDocument/2006/relationships/vmlDrawing" Target="../drawings/vmlDrawing10.vml"/><Relationship Id="rId6" Type="http://schemas.openxmlformats.org/officeDocument/2006/relationships/tags" Target="../tags/tag36.xml"/><Relationship Id="rId11" Type="http://schemas.openxmlformats.org/officeDocument/2006/relationships/oleObject" Target="../embeddings/oleObject16.bin"/><Relationship Id="rId5" Type="http://schemas.openxmlformats.org/officeDocument/2006/relationships/tags" Target="../tags/tag35.xml"/><Relationship Id="rId10" Type="http://schemas.openxmlformats.org/officeDocument/2006/relationships/image" Target="../media/image2.png"/><Relationship Id="rId4" Type="http://schemas.openxmlformats.org/officeDocument/2006/relationships/tags" Target="../tags/tag34.xml"/><Relationship Id="rId9"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38.xml"/><Relationship Id="rId7" Type="http://schemas.openxmlformats.org/officeDocument/2006/relationships/image" Target="../media/image2.png"/><Relationship Id="rId2" Type="http://schemas.openxmlformats.org/officeDocument/2006/relationships/tags" Target="../tags/tag37.xml"/><Relationship Id="rId1" Type="http://schemas.openxmlformats.org/officeDocument/2006/relationships/vmlDrawing" Target="../drawings/vmlDrawing11.vml"/><Relationship Id="rId6" Type="http://schemas.openxmlformats.org/officeDocument/2006/relationships/image" Target="../media/image1.png"/><Relationship Id="rId5" Type="http://schemas.openxmlformats.org/officeDocument/2006/relationships/oleObject" Target="../embeddings/oleObject17.bin"/><Relationship Id="rId4"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tags" Target="../tags/tag40.xml"/><Relationship Id="rId7" Type="http://schemas.openxmlformats.org/officeDocument/2006/relationships/image" Target="../media/image2.png"/><Relationship Id="rId2" Type="http://schemas.openxmlformats.org/officeDocument/2006/relationships/tags" Target="../tags/tag39.xml"/><Relationship Id="rId1" Type="http://schemas.openxmlformats.org/officeDocument/2006/relationships/vmlDrawing" Target="../drawings/vmlDrawing12.vml"/><Relationship Id="rId6" Type="http://schemas.openxmlformats.org/officeDocument/2006/relationships/image" Target="../media/image1.png"/><Relationship Id="rId5" Type="http://schemas.openxmlformats.org/officeDocument/2006/relationships/oleObject" Target="../embeddings/oleObject18.bin"/><Relationship Id="rId4"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tags" Target="../tags/tag42.xml"/><Relationship Id="rId7" Type="http://schemas.openxmlformats.org/officeDocument/2006/relationships/oleObject" Target="../embeddings/oleObject19.bin"/><Relationship Id="rId2" Type="http://schemas.openxmlformats.org/officeDocument/2006/relationships/tags" Target="../tags/tag41.xml"/><Relationship Id="rId1" Type="http://schemas.openxmlformats.org/officeDocument/2006/relationships/vmlDrawing" Target="../drawings/vmlDrawing13.vml"/><Relationship Id="rId6" Type="http://schemas.openxmlformats.org/officeDocument/2006/relationships/slideMaster" Target="../slideMasters/slideMaster3.xml"/><Relationship Id="rId5" Type="http://schemas.openxmlformats.org/officeDocument/2006/relationships/tags" Target="../tags/tag44.xml"/><Relationship Id="rId10" Type="http://schemas.openxmlformats.org/officeDocument/2006/relationships/oleObject" Target="../embeddings/oleObject20.bin"/><Relationship Id="rId4" Type="http://schemas.openxmlformats.org/officeDocument/2006/relationships/tags" Target="../tags/tag43.xml"/><Relationship Id="rId9" Type="http://schemas.openxmlformats.org/officeDocument/2006/relationships/image" Target="../media/image2.png"/></Relationships>
</file>

<file path=ppt/slideLayouts/_rels/slideLayout3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tags" Target="../tags/tag46.xml"/><Relationship Id="rId7" Type="http://schemas.openxmlformats.org/officeDocument/2006/relationships/oleObject" Target="../embeddings/oleObject21.bin"/><Relationship Id="rId2" Type="http://schemas.openxmlformats.org/officeDocument/2006/relationships/tags" Target="../tags/tag45.xml"/><Relationship Id="rId1" Type="http://schemas.openxmlformats.org/officeDocument/2006/relationships/vmlDrawing" Target="../drawings/vmlDrawing14.vml"/><Relationship Id="rId6" Type="http://schemas.openxmlformats.org/officeDocument/2006/relationships/slideMaster" Target="../slideMasters/slideMaster3.xml"/><Relationship Id="rId5" Type="http://schemas.openxmlformats.org/officeDocument/2006/relationships/tags" Target="../tags/tag48.xml"/><Relationship Id="rId10" Type="http://schemas.openxmlformats.org/officeDocument/2006/relationships/oleObject" Target="../embeddings/oleObject22.bin"/><Relationship Id="rId4" Type="http://schemas.openxmlformats.org/officeDocument/2006/relationships/tags" Target="../tags/tag47.xml"/><Relationship Id="rId9" Type="http://schemas.openxmlformats.org/officeDocument/2006/relationships/image" Target="../media/image2.png"/></Relationships>
</file>

<file path=ppt/slideLayouts/_rels/slideLayout3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tags" Target="../tags/tag50.xml"/><Relationship Id="rId7" Type="http://schemas.openxmlformats.org/officeDocument/2006/relationships/oleObject" Target="../embeddings/oleObject23.bin"/><Relationship Id="rId2" Type="http://schemas.openxmlformats.org/officeDocument/2006/relationships/tags" Target="../tags/tag49.xml"/><Relationship Id="rId1" Type="http://schemas.openxmlformats.org/officeDocument/2006/relationships/vmlDrawing" Target="../drawings/vmlDrawing15.vml"/><Relationship Id="rId6" Type="http://schemas.openxmlformats.org/officeDocument/2006/relationships/slideMaster" Target="../slideMasters/slideMaster3.xml"/><Relationship Id="rId5" Type="http://schemas.openxmlformats.org/officeDocument/2006/relationships/tags" Target="../tags/tag52.xml"/><Relationship Id="rId10" Type="http://schemas.openxmlformats.org/officeDocument/2006/relationships/oleObject" Target="../embeddings/oleObject24.bin"/><Relationship Id="rId4" Type="http://schemas.openxmlformats.org/officeDocument/2006/relationships/tags" Target="../tags/tag51.xml"/><Relationship Id="rId9"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C866D64E-995B-4EDF-94D5-DCE16405DE08}" type="datetimeFigureOut">
              <a:rPr lang="it-IT" smtClean="0"/>
              <a:t>03/10/2019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1F57114-CEE3-4F6E-AE94-739CF9233317}" type="slidenum">
              <a:rPr lang="it-IT" smtClean="0"/>
              <a:t>‹N›</a:t>
            </a:fld>
            <a:endParaRPr lang="it-IT"/>
          </a:p>
        </p:txBody>
      </p:sp>
    </p:spTree>
    <p:extLst>
      <p:ext uri="{BB962C8B-B14F-4D97-AF65-F5344CB8AC3E}">
        <p14:creationId xmlns:p14="http://schemas.microsoft.com/office/powerpoint/2010/main" val="1853526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C866D64E-995B-4EDF-94D5-DCE16405DE08}" type="datetimeFigureOut">
              <a:rPr lang="it-IT" smtClean="0"/>
              <a:t>03/10/2019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1F57114-CEE3-4F6E-AE94-739CF9233317}" type="slidenum">
              <a:rPr lang="it-IT" smtClean="0"/>
              <a:t>‹N›</a:t>
            </a:fld>
            <a:endParaRPr lang="it-IT"/>
          </a:p>
        </p:txBody>
      </p:sp>
    </p:spTree>
    <p:extLst>
      <p:ext uri="{BB962C8B-B14F-4D97-AF65-F5344CB8AC3E}">
        <p14:creationId xmlns:p14="http://schemas.microsoft.com/office/powerpoint/2010/main" val="23347609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2" y="365125"/>
            <a:ext cx="2628900" cy="5811838"/>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838203" y="365125"/>
            <a:ext cx="7734300" cy="5811838"/>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C866D64E-995B-4EDF-94D5-DCE16405DE08}" type="datetimeFigureOut">
              <a:rPr lang="it-IT" smtClean="0"/>
              <a:t>03/10/2019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1F57114-CEE3-4F6E-AE94-739CF9233317}" type="slidenum">
              <a:rPr lang="it-IT" smtClean="0"/>
              <a:t>‹N›</a:t>
            </a:fld>
            <a:endParaRPr lang="it-IT"/>
          </a:p>
        </p:txBody>
      </p:sp>
    </p:spTree>
    <p:extLst>
      <p:ext uri="{BB962C8B-B14F-4D97-AF65-F5344CB8AC3E}">
        <p14:creationId xmlns:p14="http://schemas.microsoft.com/office/powerpoint/2010/main" val="31805614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ext Placeholder 8"/>
          <p:cNvSpPr>
            <a:spLocks noGrp="1"/>
          </p:cNvSpPr>
          <p:nvPr>
            <p:ph type="body" sz="quarter" idx="15"/>
          </p:nvPr>
        </p:nvSpPr>
        <p:spPr>
          <a:xfrm>
            <a:off x="648000" y="6325200"/>
            <a:ext cx="10651200" cy="262800"/>
          </a:xfrm>
        </p:spPr>
        <p:txBody>
          <a:bodyPr anchor="b"/>
          <a:lstStyle>
            <a:lvl1pPr marL="0" indent="0">
              <a:buFontTx/>
              <a:buNone/>
              <a:defRPr sz="1200"/>
            </a:lvl1pPr>
          </a:lstStyle>
          <a:p>
            <a:pPr lvl="0"/>
            <a:r>
              <a:rPr lang="en-US"/>
              <a:t>Click to edit Master text styles</a:t>
            </a:r>
          </a:p>
        </p:txBody>
      </p:sp>
    </p:spTree>
    <p:extLst>
      <p:ext uri="{BB962C8B-B14F-4D97-AF65-F5344CB8AC3E}">
        <p14:creationId xmlns:p14="http://schemas.microsoft.com/office/powerpoint/2010/main" val="14442888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content (bullets), footnotes">
    <p:spTree>
      <p:nvGrpSpPr>
        <p:cNvPr id="1" name=""/>
        <p:cNvGrpSpPr/>
        <p:nvPr/>
      </p:nvGrpSpPr>
      <p:grpSpPr>
        <a:xfrm>
          <a:off x="0" y="0"/>
          <a:ext cx="0" cy="0"/>
          <a:chOff x="0" y="0"/>
          <a:chExt cx="0" cy="0"/>
        </a:xfrm>
      </p:grpSpPr>
      <p:sp>
        <p:nvSpPr>
          <p:cNvPr id="10" name="Rectangle 9"/>
          <p:cNvSpPr/>
          <p:nvPr userDrawn="1"/>
        </p:nvSpPr>
        <p:spPr>
          <a:xfrm>
            <a:off x="16476" y="1062621"/>
            <a:ext cx="12168000" cy="583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defTabSz="914290"/>
            <a:endParaRPr lang="en-GB" sz="1800" dirty="0">
              <a:solidFill>
                <a:prstClr val="white"/>
              </a:solidFill>
              <a:latin typeface="Calibri"/>
            </a:endParaRPr>
          </a:p>
        </p:txBody>
      </p:sp>
      <p:sp>
        <p:nvSpPr>
          <p:cNvPr id="9" name="Text Placeholder 10"/>
          <p:cNvSpPr>
            <a:spLocks noGrp="1"/>
          </p:cNvSpPr>
          <p:nvPr>
            <p:ph type="body" sz="quarter" idx="14" hasCustomPrompt="1"/>
          </p:nvPr>
        </p:nvSpPr>
        <p:spPr>
          <a:xfrm>
            <a:off x="431371" y="6271712"/>
            <a:ext cx="11304000" cy="504825"/>
          </a:xfrm>
        </p:spPr>
        <p:txBody>
          <a:bodyPr lIns="0" anchor="b" anchorCtr="0">
            <a:noAutofit/>
          </a:bodyPr>
          <a:lstStyle>
            <a:lvl1pPr marL="0" indent="0">
              <a:buNone/>
              <a:defRPr sz="1200" baseline="0">
                <a:solidFill>
                  <a:schemeClr val="tx1"/>
                </a:solidFill>
                <a:latin typeface="Arial" pitchFamily="34" charset="0"/>
                <a:ea typeface="Tahoma" pitchFamily="34" charset="0"/>
                <a:cs typeface="Arial" pitchFamily="34" charset="0"/>
              </a:defRPr>
            </a:lvl1pPr>
          </a:lstStyle>
          <a:p>
            <a:pPr lvl="0"/>
            <a:r>
              <a:rPr lang="en-GB" dirty="0"/>
              <a:t>Footnotes here; minimum 12 </a:t>
            </a:r>
            <a:r>
              <a:rPr lang="en-GB" dirty="0" err="1"/>
              <a:t>pt</a:t>
            </a:r>
            <a:r>
              <a:rPr lang="en-GB" dirty="0"/>
              <a:t> font</a:t>
            </a:r>
          </a:p>
        </p:txBody>
      </p:sp>
      <p:sp>
        <p:nvSpPr>
          <p:cNvPr id="7" name="Title 1"/>
          <p:cNvSpPr>
            <a:spLocks noGrp="1"/>
          </p:cNvSpPr>
          <p:nvPr>
            <p:ph type="title"/>
          </p:nvPr>
        </p:nvSpPr>
        <p:spPr>
          <a:xfrm>
            <a:off x="431371" y="188641"/>
            <a:ext cx="11304000" cy="720080"/>
          </a:xfrm>
        </p:spPr>
        <p:txBody>
          <a:bodyPr lIns="0" anchor="b" anchorCtr="0">
            <a:normAutofit/>
          </a:bodyPr>
          <a:lstStyle>
            <a:lvl1pPr algn="l">
              <a:defRPr sz="2800" b="0">
                <a:solidFill>
                  <a:schemeClr val="bg1"/>
                </a:solidFill>
                <a:latin typeface="Arial" pitchFamily="34" charset="0"/>
                <a:ea typeface="Tahoma" pitchFamily="34" charset="0"/>
                <a:cs typeface="Arial" pitchFamily="34" charset="0"/>
              </a:defRPr>
            </a:lvl1pPr>
          </a:lstStyle>
          <a:p>
            <a:r>
              <a:rPr lang="en-US" dirty="0"/>
              <a:t>Click to edit Master title style</a:t>
            </a:r>
            <a:endParaRPr lang="en-GB" dirty="0"/>
          </a:p>
        </p:txBody>
      </p:sp>
      <p:sp>
        <p:nvSpPr>
          <p:cNvPr id="3" name="Text Placeholder 2"/>
          <p:cNvSpPr>
            <a:spLocks noGrp="1"/>
          </p:cNvSpPr>
          <p:nvPr>
            <p:ph type="body" sz="quarter" idx="15" hasCustomPrompt="1"/>
          </p:nvPr>
        </p:nvSpPr>
        <p:spPr>
          <a:xfrm>
            <a:off x="431800" y="1269477"/>
            <a:ext cx="11304000" cy="4751387"/>
          </a:xfrm>
        </p:spPr>
        <p:txBody>
          <a:bodyPr lIns="0"/>
          <a:lstStyle>
            <a:lvl1pPr marL="342900" indent="-342900">
              <a:buClr>
                <a:srgbClr val="AC2117"/>
              </a:buClr>
              <a:buSzPct val="125000"/>
              <a:buFont typeface="Arial" pitchFamily="34" charset="0"/>
              <a:buChar char="•"/>
              <a:defRPr sz="2400" baseline="0">
                <a:solidFill>
                  <a:schemeClr val="tx1"/>
                </a:solidFill>
                <a:latin typeface="Arial" pitchFamily="34" charset="0"/>
                <a:cs typeface="Arial" pitchFamily="34" charset="0"/>
              </a:defRPr>
            </a:lvl1pPr>
            <a:lvl2pPr>
              <a:buClr>
                <a:schemeClr val="accent1"/>
              </a:buClr>
              <a:buSzPct val="125000"/>
              <a:defRPr sz="2000">
                <a:latin typeface="Arial" pitchFamily="34" charset="0"/>
                <a:cs typeface="Arial" pitchFamily="34" charset="0"/>
              </a:defRPr>
            </a:lvl2pPr>
            <a:lvl3pPr>
              <a:buClr>
                <a:schemeClr val="accent1"/>
              </a:buClr>
              <a:buSzPct val="125000"/>
              <a:defRPr sz="1800">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a:t>Bullet 1</a:t>
            </a:r>
          </a:p>
          <a:p>
            <a:pPr lvl="1"/>
            <a:r>
              <a:rPr lang="en-US" dirty="0"/>
              <a:t>Sub bullet 2</a:t>
            </a:r>
          </a:p>
          <a:p>
            <a:pPr lvl="2"/>
            <a:r>
              <a:rPr lang="en-US" dirty="0"/>
              <a:t>Sub bullet 3</a:t>
            </a:r>
          </a:p>
          <a:p>
            <a:pPr lvl="2"/>
            <a:endParaRPr lang="en-US" dirty="0"/>
          </a:p>
        </p:txBody>
      </p:sp>
      <p:cxnSp>
        <p:nvCxnSpPr>
          <p:cNvPr id="8" name="Straight Connector 7"/>
          <p:cNvCxnSpPr/>
          <p:nvPr userDrawn="1"/>
        </p:nvCxnSpPr>
        <p:spPr>
          <a:xfrm>
            <a:off x="0" y="1051200"/>
            <a:ext cx="1219200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58734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graphicFrame>
        <p:nvGraphicFramePr>
          <p:cNvPr id="4" name="AutoShape 42"/>
          <p:cNvGraphicFramePr>
            <a:graphicFrameLocks/>
          </p:cNvGraphicFramePr>
          <p:nvPr>
            <p:custDataLst>
              <p:tags r:id="rId2"/>
            </p:custDataLst>
          </p:nvPr>
        </p:nvGraphicFramePr>
        <p:xfrm>
          <a:off x="1" y="0"/>
          <a:ext cx="211667" cy="158750"/>
        </p:xfrm>
        <a:graphic>
          <a:graphicData uri="http://schemas.openxmlformats.org/presentationml/2006/ole">
            <mc:AlternateContent xmlns:mc="http://schemas.openxmlformats.org/markup-compatibility/2006">
              <mc:Choice xmlns:v="urn:schemas-microsoft-com:vml" Requires="v">
                <p:oleObj spid="_x0000_s2154" name="think-cell Slide" r:id="rId6" imgW="0" imgH="0" progId="">
                  <p:embed/>
                </p:oleObj>
              </mc:Choice>
              <mc:Fallback>
                <p:oleObj name="think-cell Slide" r:id="rId6"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 y="0"/>
                        <a:ext cx="211667"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Line 64"/>
          <p:cNvSpPr>
            <a:spLocks noChangeShapeType="1"/>
          </p:cNvSpPr>
          <p:nvPr userDrawn="1">
            <p:custDataLst>
              <p:tags r:id="rId3"/>
            </p:custDataLst>
          </p:nvPr>
        </p:nvSpPr>
        <p:spPr bwMode="auto">
          <a:xfrm flipV="1">
            <a:off x="431372" y="1264897"/>
            <a:ext cx="10945216" cy="3862"/>
          </a:xfrm>
          <a:prstGeom prst="line">
            <a:avLst/>
          </a:prstGeom>
          <a:noFill/>
          <a:ln w="57150" cmpd="sng">
            <a:gradFill flip="none" rotWithShape="1">
              <a:gsLst>
                <a:gs pos="0">
                  <a:srgbClr val="D20074"/>
                </a:gs>
                <a:gs pos="100000">
                  <a:srgbClr val="FFFFFF"/>
                </a:gs>
              </a:gsLst>
              <a:lin ang="0" scaled="1"/>
              <a:tileRect/>
            </a:gradFill>
            <a:round/>
            <a:headEnd/>
            <a:tailEnd/>
          </a:ln>
          <a:effectLst/>
        </p:spPr>
        <p:txBody>
          <a:bodyPr/>
          <a:lstStyle/>
          <a:p>
            <a:pPr defTabSz="457200">
              <a:defRPr/>
            </a:pPr>
            <a:endParaRPr lang="en-US">
              <a:solidFill>
                <a:srgbClr val="404040"/>
              </a:solidFill>
              <a:ea typeface="ＭＳ Ｐゴシック" pitchFamily="34" charset="-128"/>
              <a:cs typeface="ＭＳ Ｐゴシック" pitchFamily="34" charset="-128"/>
            </a:endParaRPr>
          </a:p>
        </p:txBody>
      </p:sp>
      <p:pic>
        <p:nvPicPr>
          <p:cNvPr id="6" name="Immagine 16" descr="rombi.png"/>
          <p:cNvPicPr>
            <a:picLocks noChangeAspect="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rot="17558438">
            <a:off x="-657753" y="744541"/>
            <a:ext cx="2435225" cy="1212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magine 18" descr="rombi_fucsia.png"/>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rot="19079356">
            <a:off x="-292100" y="122245"/>
            <a:ext cx="1174751"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AutoShape 36"/>
          <p:cNvGraphicFramePr>
            <a:graphicFrameLocks/>
          </p:cNvGraphicFramePr>
          <p:nvPr>
            <p:custDataLst>
              <p:tags r:id="rId4"/>
            </p:custDataLst>
          </p:nvPr>
        </p:nvGraphicFramePr>
        <p:xfrm>
          <a:off x="1" y="0"/>
          <a:ext cx="211667" cy="158750"/>
        </p:xfrm>
        <a:graphic>
          <a:graphicData uri="http://schemas.openxmlformats.org/presentationml/2006/ole">
            <mc:AlternateContent xmlns:mc="http://schemas.openxmlformats.org/markup-compatibility/2006">
              <mc:Choice xmlns:v="urn:schemas-microsoft-com:vml" Requires="v">
                <p:oleObj spid="_x0000_s2155" name="think-cell Slide" r:id="rId9" imgW="0" imgH="0" progId="">
                  <p:embed/>
                </p:oleObj>
              </mc:Choice>
              <mc:Fallback>
                <p:oleObj name="think-cell Slide" r:id="rId9"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 y="0"/>
                        <a:ext cx="211667"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Rettangolo 8"/>
          <p:cNvSpPr/>
          <p:nvPr userDrawn="1"/>
        </p:nvSpPr>
        <p:spPr bwMode="auto">
          <a:xfrm>
            <a:off x="0" y="3213106"/>
            <a:ext cx="12192000" cy="461665"/>
          </a:xfrm>
          <a:prstGeom prst="rect">
            <a:avLst/>
          </a:prstGeom>
          <a:solidFill>
            <a:schemeClr val="bg2">
              <a:lumMod val="75000"/>
            </a:schemeClr>
          </a:solidFill>
          <a:ln w="9525" cap="flat" cmpd="sng" algn="ctr">
            <a:noFill/>
            <a:prstDash val="solid"/>
            <a:round/>
            <a:headEnd type="none" w="med" len="med"/>
            <a:tailEnd type="none" w="med" len="med"/>
          </a:ln>
          <a:effectLst/>
          <a:extLst/>
        </p:spPr>
        <p:txBody>
          <a:bodyPr>
            <a:spAutoFit/>
          </a:bodyPr>
          <a:lstStyle/>
          <a:p>
            <a:pPr marL="342900" indent="-342900">
              <a:buFontTx/>
              <a:buAutoNum type="arabicPeriod"/>
              <a:defRPr/>
            </a:pPr>
            <a:endParaRPr lang="it-IT" sz="2400">
              <a:solidFill>
                <a:srgbClr val="EC008C"/>
              </a:solidFill>
              <a:cs typeface="Arial" pitchFamily="34" charset="0"/>
            </a:endParaRPr>
          </a:p>
        </p:txBody>
      </p:sp>
      <p:pic>
        <p:nvPicPr>
          <p:cNvPr id="10" name="Immagine 9" descr="spirale.png"/>
          <p:cNvPicPr>
            <a:picLocks noChangeAspect="1"/>
          </p:cNvPicPr>
          <p:nvPr userDrawn="1"/>
        </p:nvPicPr>
        <p:blipFill rotWithShape="1">
          <a:blip r:embed="rId10" cstate="print">
            <a:clrChange>
              <a:clrFrom>
                <a:srgbClr val="000000"/>
              </a:clrFrom>
              <a:clrTo>
                <a:srgbClr val="000000">
                  <a:alpha val="0"/>
                </a:srgbClr>
              </a:clrTo>
            </a:clrChange>
            <a:duotone>
              <a:schemeClr val="bg2">
                <a:shade val="45000"/>
                <a:satMod val="135000"/>
              </a:schemeClr>
              <a:prstClr val="white"/>
            </a:duotone>
            <a:alphaModFix amt="21000"/>
            <a:extLst/>
          </a:blip>
          <a:srcRect t="29140" r="18289" b="20510"/>
          <a:stretch/>
        </p:blipFill>
        <p:spPr>
          <a:xfrm>
            <a:off x="1679509" y="3216008"/>
            <a:ext cx="10512491" cy="3641992"/>
          </a:xfrm>
          <a:prstGeom prst="rect">
            <a:avLst/>
          </a:prstGeom>
        </p:spPr>
      </p:pic>
      <p:pic>
        <p:nvPicPr>
          <p:cNvPr id="12" name="Immagine 10" descr="rombi.png"/>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rot="18982952">
            <a:off x="6754285" y="2395538"/>
            <a:ext cx="5444067"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ttangolo 12"/>
          <p:cNvSpPr/>
          <p:nvPr userDrawn="1"/>
        </p:nvSpPr>
        <p:spPr bwMode="auto">
          <a:xfrm>
            <a:off x="1199461" y="3212979"/>
            <a:ext cx="9215671" cy="461665"/>
          </a:xfrm>
          <a:prstGeom prst="rect">
            <a:avLst/>
          </a:prstGeom>
          <a:gradFill flip="none" rotWithShape="1">
            <a:gsLst>
              <a:gs pos="12000">
                <a:schemeClr val="bg2">
                  <a:lumMod val="75000"/>
                </a:schemeClr>
              </a:gs>
              <a:gs pos="100000">
                <a:schemeClr val="bg2">
                  <a:lumMod val="75000"/>
                  <a:alpha val="0"/>
                </a:schemeClr>
              </a:gs>
            </a:gsLst>
            <a:lin ang="0" scaled="1"/>
            <a:tileRect/>
          </a:gradFill>
          <a:ln w="9525" cap="flat" cmpd="sng" algn="ctr">
            <a:noFill/>
            <a:prstDash val="solid"/>
            <a:round/>
            <a:headEnd type="none" w="med" len="med"/>
            <a:tailEnd type="none" w="med" len="med"/>
          </a:ln>
          <a:effectLst/>
          <a:extLst/>
        </p:spPr>
        <p:txBody>
          <a:bodyPr>
            <a:spAutoFit/>
          </a:bodyPr>
          <a:lstStyle/>
          <a:p>
            <a:pPr marL="342900" indent="-342900">
              <a:buFontTx/>
              <a:buAutoNum type="arabicPeriod"/>
              <a:defRPr/>
            </a:pPr>
            <a:endParaRPr lang="it-IT" sz="2400">
              <a:solidFill>
                <a:srgbClr val="EC008C"/>
              </a:solidFill>
              <a:cs typeface="Arial" pitchFamily="34" charset="0"/>
            </a:endParaRPr>
          </a:p>
        </p:txBody>
      </p:sp>
      <p:sp>
        <p:nvSpPr>
          <p:cNvPr id="9220" name="Rectangle 4"/>
          <p:cNvSpPr>
            <a:spLocks noGrp="1" noChangeArrowheads="1"/>
          </p:cNvSpPr>
          <p:nvPr>
            <p:ph type="ctrTitle" sz="quarter"/>
          </p:nvPr>
        </p:nvSpPr>
        <p:spPr>
          <a:xfrm>
            <a:off x="911425" y="1556794"/>
            <a:ext cx="6432715" cy="886397"/>
          </a:xfrm>
          <a:extLst/>
        </p:spPr>
        <p:txBody>
          <a:bodyPr anchor="t"/>
          <a:lstStyle>
            <a:lvl1pPr>
              <a:defRPr sz="3200"/>
            </a:lvl1pPr>
          </a:lstStyle>
          <a:p>
            <a:pPr lvl="0"/>
            <a:r>
              <a:rPr lang="en-US" noProof="0" dirty="0" err="1"/>
              <a:t>Titelmasterformat</a:t>
            </a:r>
            <a:r>
              <a:rPr lang="en-US" noProof="0" dirty="0"/>
              <a:t> </a:t>
            </a:r>
            <a:r>
              <a:rPr lang="en-US" noProof="0" dirty="0" err="1"/>
              <a:t>durch</a:t>
            </a:r>
            <a:r>
              <a:rPr lang="en-US" noProof="0" dirty="0"/>
              <a:t> </a:t>
            </a:r>
            <a:r>
              <a:rPr lang="en-US" noProof="0" dirty="0" err="1"/>
              <a:t>Klicken</a:t>
            </a:r>
            <a:r>
              <a:rPr lang="en-US" noProof="0" dirty="0"/>
              <a:t> </a:t>
            </a:r>
            <a:r>
              <a:rPr lang="en-US" noProof="0" dirty="0" err="1"/>
              <a:t>bearbeiten</a:t>
            </a:r>
            <a:endParaRPr lang="en-US" noProof="0" dirty="0"/>
          </a:p>
        </p:txBody>
      </p:sp>
      <p:sp>
        <p:nvSpPr>
          <p:cNvPr id="11" name="Segnaposto testo 2"/>
          <p:cNvSpPr>
            <a:spLocks noGrp="1"/>
          </p:cNvSpPr>
          <p:nvPr>
            <p:ph type="body" idx="1"/>
          </p:nvPr>
        </p:nvSpPr>
        <p:spPr>
          <a:xfrm>
            <a:off x="911427" y="3429000"/>
            <a:ext cx="4844884" cy="1121916"/>
          </a:xfrm>
        </p:spPr>
        <p:txBody>
          <a:bodyPr/>
          <a:lstStyle>
            <a:lvl1pPr marL="0" indent="0">
              <a:buNone/>
              <a:defRPr sz="2000">
                <a:solidFill>
                  <a:schemeClr val="bg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dirty="0"/>
              <a:t>Fare clic per modificare stili del testo dello schema</a:t>
            </a:r>
          </a:p>
        </p:txBody>
      </p:sp>
    </p:spTree>
    <p:extLst>
      <p:ext uri="{BB962C8B-B14F-4D97-AF65-F5344CB8AC3E}">
        <p14:creationId xmlns:p14="http://schemas.microsoft.com/office/powerpoint/2010/main" val="23823149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graphicFrame>
        <p:nvGraphicFramePr>
          <p:cNvPr id="4" name="AutoShape 42"/>
          <p:cNvGraphicFramePr>
            <a:graphicFrameLocks/>
          </p:cNvGraphicFramePr>
          <p:nvPr>
            <p:custDataLst>
              <p:tags r:id="rId2"/>
            </p:custDataLst>
          </p:nvPr>
        </p:nvGraphicFramePr>
        <p:xfrm>
          <a:off x="1" y="0"/>
          <a:ext cx="211667" cy="158750"/>
        </p:xfrm>
        <a:graphic>
          <a:graphicData uri="http://schemas.openxmlformats.org/presentationml/2006/ole">
            <mc:AlternateContent xmlns:mc="http://schemas.openxmlformats.org/markup-compatibility/2006">
              <mc:Choice xmlns:v="urn:schemas-microsoft-com:vml" Requires="v">
                <p:oleObj spid="_x0000_s3178" name="think-cell Slide" r:id="rId8" imgW="0" imgH="0" progId="">
                  <p:embed/>
                </p:oleObj>
              </mc:Choice>
              <mc:Fallback>
                <p:oleObj name="think-cell Slide" r:id="rId8"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 y="0"/>
                        <a:ext cx="211667"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Line 64"/>
          <p:cNvSpPr>
            <a:spLocks noChangeShapeType="1"/>
          </p:cNvSpPr>
          <p:nvPr userDrawn="1">
            <p:custDataLst>
              <p:tags r:id="rId3"/>
            </p:custDataLst>
          </p:nvPr>
        </p:nvSpPr>
        <p:spPr bwMode="auto">
          <a:xfrm flipV="1">
            <a:off x="431372" y="1264897"/>
            <a:ext cx="10945216" cy="3862"/>
          </a:xfrm>
          <a:prstGeom prst="line">
            <a:avLst/>
          </a:prstGeom>
          <a:noFill/>
          <a:ln w="57150" cmpd="sng">
            <a:gradFill flip="none" rotWithShape="1">
              <a:gsLst>
                <a:gs pos="0">
                  <a:srgbClr val="D20074"/>
                </a:gs>
                <a:gs pos="100000">
                  <a:srgbClr val="FFFFFF"/>
                </a:gs>
              </a:gsLst>
              <a:lin ang="0" scaled="1"/>
              <a:tileRect/>
            </a:gradFill>
            <a:round/>
            <a:headEnd/>
            <a:tailEnd/>
          </a:ln>
          <a:effectLst/>
        </p:spPr>
        <p:txBody>
          <a:bodyPr/>
          <a:lstStyle/>
          <a:p>
            <a:pPr defTabSz="457200">
              <a:defRPr/>
            </a:pPr>
            <a:endParaRPr lang="en-US">
              <a:solidFill>
                <a:srgbClr val="404040"/>
              </a:solidFill>
              <a:ea typeface="ＭＳ Ｐゴシック" pitchFamily="34" charset="-128"/>
              <a:cs typeface="ＭＳ Ｐゴシック" pitchFamily="34" charset="-128"/>
            </a:endParaRPr>
          </a:p>
        </p:txBody>
      </p:sp>
      <p:pic>
        <p:nvPicPr>
          <p:cNvPr id="6" name="Immagine 16" descr="rombi.png"/>
          <p:cNvPicPr>
            <a:picLocks noChangeAspect="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rot="17558438">
            <a:off x="-657753" y="744541"/>
            <a:ext cx="2435225" cy="1212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magine 18" descr="rombi_fucsia.png"/>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rot="19079356">
            <a:off x="-292100" y="122245"/>
            <a:ext cx="1174751"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AutoShape 42"/>
          <p:cNvGraphicFramePr>
            <a:graphicFrameLocks/>
          </p:cNvGraphicFramePr>
          <p:nvPr>
            <p:custDataLst>
              <p:tags r:id="rId4"/>
            </p:custDataLst>
          </p:nvPr>
        </p:nvGraphicFramePr>
        <p:xfrm>
          <a:off x="1" y="0"/>
          <a:ext cx="211667" cy="158750"/>
        </p:xfrm>
        <a:graphic>
          <a:graphicData uri="http://schemas.openxmlformats.org/presentationml/2006/ole">
            <mc:AlternateContent xmlns:mc="http://schemas.openxmlformats.org/markup-compatibility/2006">
              <mc:Choice xmlns:v="urn:schemas-microsoft-com:vml" Requires="v">
                <p:oleObj spid="_x0000_s3179" name="think-cell Slide" r:id="rId11" imgW="0" imgH="0" progId="">
                  <p:embed/>
                </p:oleObj>
              </mc:Choice>
              <mc:Fallback>
                <p:oleObj name="think-cell Slide" r:id="rId11"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 y="0"/>
                        <a:ext cx="211667"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Line 64"/>
          <p:cNvSpPr>
            <a:spLocks noChangeShapeType="1"/>
          </p:cNvSpPr>
          <p:nvPr userDrawn="1">
            <p:custDataLst>
              <p:tags r:id="rId5"/>
            </p:custDataLst>
          </p:nvPr>
        </p:nvSpPr>
        <p:spPr bwMode="auto">
          <a:xfrm flipV="1">
            <a:off x="431372" y="1264897"/>
            <a:ext cx="10945216" cy="3862"/>
          </a:xfrm>
          <a:prstGeom prst="line">
            <a:avLst/>
          </a:prstGeom>
          <a:noFill/>
          <a:ln w="57150" cmpd="sng">
            <a:gradFill flip="none" rotWithShape="1">
              <a:gsLst>
                <a:gs pos="0">
                  <a:srgbClr val="D20074"/>
                </a:gs>
                <a:gs pos="100000">
                  <a:srgbClr val="FFFFFF"/>
                </a:gs>
              </a:gsLst>
              <a:lin ang="0" scaled="1"/>
              <a:tileRect/>
            </a:gradFill>
            <a:round/>
            <a:headEnd/>
            <a:tailEnd/>
          </a:ln>
          <a:effectLst/>
        </p:spPr>
        <p:txBody>
          <a:bodyPr/>
          <a:lstStyle/>
          <a:p>
            <a:pPr defTabSz="457200">
              <a:defRPr/>
            </a:pPr>
            <a:endParaRPr lang="en-US">
              <a:solidFill>
                <a:srgbClr val="404040"/>
              </a:solidFill>
              <a:ea typeface="ＭＳ Ｐゴシック" pitchFamily="34" charset="-128"/>
              <a:cs typeface="ＭＳ Ｐゴシック" pitchFamily="34" charset="-128"/>
            </a:endParaRPr>
          </a:p>
        </p:txBody>
      </p:sp>
      <p:pic>
        <p:nvPicPr>
          <p:cNvPr id="10" name="Immagine 16" descr="rombi.png"/>
          <p:cNvPicPr>
            <a:picLocks noChangeAspect="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rot="17558438">
            <a:off x="-657753" y="744541"/>
            <a:ext cx="2435225" cy="1212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Immagine 18" descr="rombi_fucsia.png"/>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rot="19079356">
            <a:off x="-292100" y="122245"/>
            <a:ext cx="1174751"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Line 64"/>
          <p:cNvSpPr>
            <a:spLocks noChangeShapeType="1"/>
          </p:cNvSpPr>
          <p:nvPr userDrawn="1">
            <p:custDataLst>
              <p:tags r:id="rId6"/>
            </p:custDataLst>
          </p:nvPr>
        </p:nvSpPr>
        <p:spPr bwMode="auto">
          <a:xfrm flipV="1">
            <a:off x="815417" y="1264905"/>
            <a:ext cx="10561175" cy="3861"/>
          </a:xfrm>
          <a:prstGeom prst="line">
            <a:avLst/>
          </a:prstGeom>
          <a:noFill/>
          <a:ln w="57150" cmpd="sng">
            <a:gradFill flip="none" rotWithShape="1">
              <a:gsLst>
                <a:gs pos="0">
                  <a:srgbClr val="D20074"/>
                </a:gs>
                <a:gs pos="100000">
                  <a:srgbClr val="FFFFFF"/>
                </a:gs>
              </a:gsLst>
              <a:lin ang="0" scaled="1"/>
              <a:tileRect/>
            </a:gradFill>
            <a:round/>
            <a:headEnd/>
            <a:tailEnd/>
          </a:ln>
          <a:effectLst/>
        </p:spPr>
        <p:txBody>
          <a:bodyPr/>
          <a:lstStyle/>
          <a:p>
            <a:pPr defTabSz="457200">
              <a:defRPr/>
            </a:pPr>
            <a:endParaRPr lang="en-US">
              <a:solidFill>
                <a:srgbClr val="404040"/>
              </a:solidFill>
              <a:ea typeface="ＭＳ Ｐゴシック" pitchFamily="34" charset="-128"/>
              <a:cs typeface="ＭＳ Ｐゴシック" pitchFamily="34" charset="-128"/>
            </a:endParaRPr>
          </a:p>
        </p:txBody>
      </p:sp>
      <p:sp>
        <p:nvSpPr>
          <p:cNvPr id="3" name="Segnaposto contenuto 2"/>
          <p:cNvSpPr>
            <a:spLocks noGrp="1"/>
          </p:cNvSpPr>
          <p:nvPr>
            <p:ph idx="1"/>
          </p:nvPr>
        </p:nvSpPr>
        <p:spPr>
          <a:xfrm>
            <a:off x="911424" y="1647825"/>
            <a:ext cx="10637109" cy="4302125"/>
          </a:xfrm>
        </p:spPr>
        <p:txBody>
          <a:bodyPr/>
          <a:lstStyle>
            <a:lvl1pPr marL="268288" indent="-268288">
              <a:lnSpc>
                <a:spcPct val="90000"/>
              </a:lnSpc>
              <a:buSzPct val="100000"/>
              <a:buFontTx/>
              <a:buBlip>
                <a:blip r:embed="rId10"/>
              </a:buBlip>
              <a:defRPr/>
            </a:lvl1p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2" name="Titolo 1"/>
          <p:cNvSpPr>
            <a:spLocks noGrp="1"/>
          </p:cNvSpPr>
          <p:nvPr>
            <p:ph type="title"/>
          </p:nvPr>
        </p:nvSpPr>
        <p:spPr>
          <a:xfrm>
            <a:off x="1007436" y="438827"/>
            <a:ext cx="8016512" cy="443198"/>
          </a:xfrm>
        </p:spPr>
        <p:txBody>
          <a:bodyPr/>
          <a:lstStyle>
            <a:lvl1pPr>
              <a:defRPr sz="3200"/>
            </a:lvl1pPr>
          </a:lstStyle>
          <a:p>
            <a:r>
              <a:rPr lang="it-IT" dirty="0"/>
              <a:t>Fare clic per modificare lo stile del titolo</a:t>
            </a:r>
          </a:p>
        </p:txBody>
      </p:sp>
    </p:spTree>
    <p:extLst>
      <p:ext uri="{BB962C8B-B14F-4D97-AF65-F5344CB8AC3E}">
        <p14:creationId xmlns:p14="http://schemas.microsoft.com/office/powerpoint/2010/main" val="29493426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graphicFrame>
        <p:nvGraphicFramePr>
          <p:cNvPr id="4" name="AutoShape 42"/>
          <p:cNvGraphicFramePr>
            <a:graphicFrameLocks/>
          </p:cNvGraphicFramePr>
          <p:nvPr>
            <p:custDataLst>
              <p:tags r:id="rId2"/>
            </p:custDataLst>
          </p:nvPr>
        </p:nvGraphicFramePr>
        <p:xfrm>
          <a:off x="1" y="0"/>
          <a:ext cx="211667" cy="158750"/>
        </p:xfrm>
        <a:graphic>
          <a:graphicData uri="http://schemas.openxmlformats.org/presentationml/2006/ole">
            <mc:AlternateContent xmlns:mc="http://schemas.openxmlformats.org/markup-compatibility/2006">
              <mc:Choice xmlns:v="urn:schemas-microsoft-com:vml" Requires="v">
                <p:oleObj spid="_x0000_s4150" name="think-cell Slide" r:id="rId5" imgW="0" imgH="0" progId="">
                  <p:embed/>
                </p:oleObj>
              </mc:Choice>
              <mc:Fallback>
                <p:oleObj name="think-cell Slide" r:id="rId5"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 y="0"/>
                        <a:ext cx="211667"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Line 64"/>
          <p:cNvSpPr>
            <a:spLocks noChangeShapeType="1"/>
          </p:cNvSpPr>
          <p:nvPr userDrawn="1">
            <p:custDataLst>
              <p:tags r:id="rId3"/>
            </p:custDataLst>
          </p:nvPr>
        </p:nvSpPr>
        <p:spPr bwMode="auto">
          <a:xfrm flipV="1">
            <a:off x="431372" y="1264897"/>
            <a:ext cx="10945216" cy="3862"/>
          </a:xfrm>
          <a:prstGeom prst="line">
            <a:avLst/>
          </a:prstGeom>
          <a:noFill/>
          <a:ln w="57150" cmpd="sng">
            <a:gradFill flip="none" rotWithShape="1">
              <a:gsLst>
                <a:gs pos="0">
                  <a:srgbClr val="D20074"/>
                </a:gs>
                <a:gs pos="100000">
                  <a:srgbClr val="FFFFFF"/>
                </a:gs>
              </a:gsLst>
              <a:lin ang="0" scaled="1"/>
              <a:tileRect/>
            </a:gradFill>
            <a:round/>
            <a:headEnd/>
            <a:tailEnd/>
          </a:ln>
          <a:effectLst/>
        </p:spPr>
        <p:txBody>
          <a:bodyPr/>
          <a:lstStyle/>
          <a:p>
            <a:pPr defTabSz="457200">
              <a:defRPr/>
            </a:pPr>
            <a:endParaRPr lang="en-US">
              <a:solidFill>
                <a:srgbClr val="404040"/>
              </a:solidFill>
              <a:ea typeface="ＭＳ Ｐゴシック" pitchFamily="34" charset="-128"/>
              <a:cs typeface="ＭＳ Ｐゴシック" pitchFamily="34" charset="-128"/>
            </a:endParaRPr>
          </a:p>
        </p:txBody>
      </p:sp>
      <p:pic>
        <p:nvPicPr>
          <p:cNvPr id="6" name="Immagine 16" descr="rombi.png"/>
          <p:cNvPicPr>
            <a:picLocks noChangeAspect="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rot="17558438">
            <a:off x="-657753" y="744541"/>
            <a:ext cx="2435225" cy="1212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magine 18" descr="rombi_fucsia.png"/>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rot="19079356">
            <a:off x="-292100" y="122245"/>
            <a:ext cx="1174751"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ttangolo 7"/>
          <p:cNvSpPr/>
          <p:nvPr userDrawn="1"/>
        </p:nvSpPr>
        <p:spPr bwMode="auto">
          <a:xfrm>
            <a:off x="0" y="2"/>
            <a:ext cx="12192000" cy="461665"/>
          </a:xfrm>
          <a:prstGeom prst="rect">
            <a:avLst/>
          </a:prstGeom>
          <a:solidFill>
            <a:schemeClr val="bg2">
              <a:lumMod val="75000"/>
            </a:schemeClr>
          </a:solidFill>
          <a:ln w="9525" cap="flat" cmpd="sng" algn="ctr">
            <a:noFill/>
            <a:prstDash val="solid"/>
            <a:round/>
            <a:headEnd type="none" w="med" len="med"/>
            <a:tailEnd type="none" w="med" len="med"/>
          </a:ln>
          <a:effectLst/>
          <a:extLst/>
        </p:spPr>
        <p:txBody>
          <a:bodyPr>
            <a:spAutoFit/>
          </a:bodyPr>
          <a:lstStyle/>
          <a:p>
            <a:pPr marL="342900" indent="-342900">
              <a:buFontTx/>
              <a:buAutoNum type="arabicPeriod"/>
              <a:defRPr/>
            </a:pPr>
            <a:endParaRPr lang="it-IT" sz="2400">
              <a:solidFill>
                <a:srgbClr val="EC008C"/>
              </a:solidFill>
              <a:cs typeface="Arial" pitchFamily="34" charset="0"/>
            </a:endParaRPr>
          </a:p>
        </p:txBody>
      </p:sp>
      <p:pic>
        <p:nvPicPr>
          <p:cNvPr id="9" name="Immagine 8" descr="spirale.png"/>
          <p:cNvPicPr>
            <a:picLocks noChangeAspect="1"/>
          </p:cNvPicPr>
          <p:nvPr userDrawn="1"/>
        </p:nvPicPr>
        <p:blipFill rotWithShape="1">
          <a:blip r:embed="rId8" cstate="print">
            <a:clrChange>
              <a:clrFrom>
                <a:srgbClr val="000000"/>
              </a:clrFrom>
              <a:clrTo>
                <a:srgbClr val="000000">
                  <a:alpha val="0"/>
                </a:srgbClr>
              </a:clrTo>
            </a:clrChange>
            <a:duotone>
              <a:schemeClr val="bg2">
                <a:shade val="45000"/>
                <a:satMod val="135000"/>
              </a:schemeClr>
              <a:prstClr val="white"/>
            </a:duotone>
            <a:alphaModFix amt="21000"/>
            <a:extLst/>
          </a:blip>
          <a:srcRect t="29140" r="18289" b="20510"/>
          <a:stretch/>
        </p:blipFill>
        <p:spPr>
          <a:xfrm>
            <a:off x="1679509" y="3032"/>
            <a:ext cx="10512491" cy="3641992"/>
          </a:xfrm>
          <a:prstGeom prst="rect">
            <a:avLst/>
          </a:prstGeom>
        </p:spPr>
      </p:pic>
      <p:sp>
        <p:nvSpPr>
          <p:cNvPr id="10" name="Rettangolo 9"/>
          <p:cNvSpPr/>
          <p:nvPr userDrawn="1"/>
        </p:nvSpPr>
        <p:spPr bwMode="auto">
          <a:xfrm>
            <a:off x="1199461" y="2"/>
            <a:ext cx="9215671" cy="461665"/>
          </a:xfrm>
          <a:prstGeom prst="rect">
            <a:avLst/>
          </a:prstGeom>
          <a:gradFill flip="none" rotWithShape="1">
            <a:gsLst>
              <a:gs pos="12000">
                <a:schemeClr val="bg2">
                  <a:lumMod val="75000"/>
                </a:schemeClr>
              </a:gs>
              <a:gs pos="100000">
                <a:schemeClr val="bg2">
                  <a:lumMod val="75000"/>
                  <a:alpha val="0"/>
                </a:schemeClr>
              </a:gs>
            </a:gsLst>
            <a:lin ang="0" scaled="1"/>
            <a:tileRect/>
          </a:gradFill>
          <a:ln w="9525" cap="flat" cmpd="sng" algn="ctr">
            <a:noFill/>
            <a:prstDash val="solid"/>
            <a:round/>
            <a:headEnd type="none" w="med" len="med"/>
            <a:tailEnd type="none" w="med" len="med"/>
          </a:ln>
          <a:effectLst/>
          <a:extLst/>
        </p:spPr>
        <p:txBody>
          <a:bodyPr>
            <a:spAutoFit/>
          </a:bodyPr>
          <a:lstStyle/>
          <a:p>
            <a:pPr marL="342900" indent="-342900">
              <a:buFontTx/>
              <a:buAutoNum type="arabicPeriod"/>
              <a:defRPr/>
            </a:pPr>
            <a:endParaRPr lang="it-IT" sz="2400">
              <a:solidFill>
                <a:srgbClr val="EC008C"/>
              </a:solidFill>
              <a:cs typeface="Arial" pitchFamily="34" charset="0"/>
            </a:endParaRPr>
          </a:p>
        </p:txBody>
      </p:sp>
      <p:pic>
        <p:nvPicPr>
          <p:cNvPr id="11" name="Immagine 15" descr="rombi.png"/>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rot="8762518">
            <a:off x="2935817" y="1631950"/>
            <a:ext cx="5444067"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olo 1"/>
          <p:cNvSpPr>
            <a:spLocks noGrp="1"/>
          </p:cNvSpPr>
          <p:nvPr>
            <p:ph type="title"/>
          </p:nvPr>
        </p:nvSpPr>
        <p:spPr>
          <a:xfrm>
            <a:off x="963084" y="4725145"/>
            <a:ext cx="10363200" cy="1107996"/>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963084" y="3224958"/>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stili del testo dello schema</a:t>
            </a:r>
          </a:p>
        </p:txBody>
      </p:sp>
    </p:spTree>
    <p:extLst>
      <p:ext uri="{BB962C8B-B14F-4D97-AF65-F5344CB8AC3E}">
        <p14:creationId xmlns:p14="http://schemas.microsoft.com/office/powerpoint/2010/main" val="3539858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1007538" y="602236"/>
            <a:ext cx="7920567" cy="387798"/>
          </a:xfrm>
        </p:spPr>
        <p:txBody>
          <a:bodyPr/>
          <a:lstStyle/>
          <a:p>
            <a:r>
              <a:rPr lang="it-IT"/>
              <a:t>Fare clic per modificare lo stile del titolo</a:t>
            </a:r>
          </a:p>
        </p:txBody>
      </p:sp>
      <p:sp>
        <p:nvSpPr>
          <p:cNvPr id="3" name="Segnaposto contenuto 2"/>
          <p:cNvSpPr>
            <a:spLocks noGrp="1"/>
          </p:cNvSpPr>
          <p:nvPr>
            <p:ph sz="half" idx="1"/>
          </p:nvPr>
        </p:nvSpPr>
        <p:spPr>
          <a:xfrm>
            <a:off x="575733" y="1647825"/>
            <a:ext cx="5384800" cy="4302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63733" y="1647825"/>
            <a:ext cx="5384800" cy="4302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33836602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1295468" y="652239"/>
            <a:ext cx="10286933" cy="387798"/>
          </a:xfrm>
        </p:spPr>
        <p:txBody>
          <a:bodyPr/>
          <a:lstStyle>
            <a:lvl1pPr>
              <a:defRPr/>
            </a:lvl1pPr>
          </a:lstStyle>
          <a:p>
            <a:r>
              <a:rPr lang="it-IT" dirty="0"/>
              <a:t>Fare clic per modificare lo stile del titolo</a:t>
            </a:r>
          </a:p>
        </p:txBody>
      </p:sp>
      <p:sp>
        <p:nvSpPr>
          <p:cNvPr id="3" name="Segnaposto testo 2"/>
          <p:cNvSpPr>
            <a:spLocks noGrp="1"/>
          </p:cNvSpPr>
          <p:nvPr>
            <p:ph type="body" idx="1"/>
          </p:nvPr>
        </p:nvSpPr>
        <p:spPr>
          <a:xfrm>
            <a:off x="609600" y="1646262"/>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dirty="0"/>
              <a:t>Fare clic per modificare stili del testo dello schema</a:t>
            </a:r>
          </a:p>
        </p:txBody>
      </p:sp>
      <p:sp>
        <p:nvSpPr>
          <p:cNvPr id="4" name="Segnaposto contenuto 3"/>
          <p:cNvSpPr>
            <a:spLocks noGrp="1"/>
          </p:cNvSpPr>
          <p:nvPr>
            <p:ph sz="half" idx="2"/>
          </p:nvPr>
        </p:nvSpPr>
        <p:spPr>
          <a:xfrm>
            <a:off x="609600" y="2286024"/>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93372" y="1646262"/>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6193372" y="2286024"/>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32327057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1007538" y="602236"/>
            <a:ext cx="7920567" cy="387798"/>
          </a:xfrm>
        </p:spPr>
        <p:txBody>
          <a:bodyPr/>
          <a:lstStyle/>
          <a:p>
            <a:r>
              <a:rPr lang="it-IT"/>
              <a:t>Fare clic per modificare lo stile del titolo</a:t>
            </a:r>
          </a:p>
        </p:txBody>
      </p:sp>
    </p:spTree>
    <p:extLst>
      <p:ext uri="{BB962C8B-B14F-4D97-AF65-F5344CB8AC3E}">
        <p14:creationId xmlns:p14="http://schemas.microsoft.com/office/powerpoint/2010/main" val="1310122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C866D64E-995B-4EDF-94D5-DCE16405DE08}" type="datetimeFigureOut">
              <a:rPr lang="it-IT" smtClean="0"/>
              <a:t>03/10/2019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1F57114-CEE3-4F6E-AE94-739CF9233317}" type="slidenum">
              <a:rPr lang="it-IT" smtClean="0"/>
              <a:t>‹N›</a:t>
            </a:fld>
            <a:endParaRPr lang="it-IT"/>
          </a:p>
        </p:txBody>
      </p:sp>
    </p:spTree>
    <p:extLst>
      <p:ext uri="{BB962C8B-B14F-4D97-AF65-F5344CB8AC3E}">
        <p14:creationId xmlns:p14="http://schemas.microsoft.com/office/powerpoint/2010/main" val="13211507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34484" y="4080320"/>
            <a:ext cx="10725149" cy="470898"/>
          </a:xfrm>
        </p:spPr>
        <p:txBody>
          <a:bodyPr anchor="t"/>
          <a:lstStyle>
            <a:lvl1pPr algn="l">
              <a:defRPr sz="3400" b="1" cap="none">
                <a:solidFill>
                  <a:srgbClr val="432277"/>
                </a:solidFill>
              </a:defRPr>
            </a:lvl1pPr>
          </a:lstStyle>
          <a:p>
            <a:r>
              <a:rPr lang="it-IT"/>
              <a:t>Fare clic per modificare lo stile del titolo</a:t>
            </a:r>
            <a:endParaRPr lang="en-US" dirty="0"/>
          </a:p>
        </p:txBody>
      </p:sp>
      <p:sp>
        <p:nvSpPr>
          <p:cNvPr id="3" name="Text Placeholder 2"/>
          <p:cNvSpPr>
            <a:spLocks noGrp="1"/>
          </p:cNvSpPr>
          <p:nvPr>
            <p:ph type="body" idx="1"/>
          </p:nvPr>
        </p:nvSpPr>
        <p:spPr>
          <a:xfrm>
            <a:off x="734484" y="3790563"/>
            <a:ext cx="10725149" cy="246221"/>
          </a:xfrm>
        </p:spPr>
        <p:txBody>
          <a:bodyPr anchor="b">
            <a:spAutoFit/>
          </a:bodyPr>
          <a:lstStyle>
            <a:lvl1pPr marL="0" indent="0">
              <a:buNone/>
              <a:defRPr sz="1600">
                <a:solidFill>
                  <a:srgbClr val="9172C4"/>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stili del testo dello schema</a:t>
            </a:r>
          </a:p>
        </p:txBody>
      </p:sp>
    </p:spTree>
    <p:extLst>
      <p:ext uri="{BB962C8B-B14F-4D97-AF65-F5344CB8AC3E}">
        <p14:creationId xmlns:p14="http://schemas.microsoft.com/office/powerpoint/2010/main" val="25290022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graphicFrame>
        <p:nvGraphicFramePr>
          <p:cNvPr id="4" name="AutoShape 42"/>
          <p:cNvGraphicFramePr>
            <a:graphicFrameLocks/>
          </p:cNvGraphicFramePr>
          <p:nvPr>
            <p:custDataLst>
              <p:tags r:id="rId2"/>
            </p:custDataLst>
          </p:nvPr>
        </p:nvGraphicFramePr>
        <p:xfrm>
          <a:off x="1" y="0"/>
          <a:ext cx="211667" cy="158750"/>
        </p:xfrm>
        <a:graphic>
          <a:graphicData uri="http://schemas.openxmlformats.org/presentationml/2006/ole">
            <mc:AlternateContent xmlns:mc="http://schemas.openxmlformats.org/markup-compatibility/2006">
              <mc:Choice xmlns:v="urn:schemas-microsoft-com:vml" Requires="v">
                <p:oleObj spid="_x0000_s5174" name="think-cell Slide" r:id="rId5" imgW="0" imgH="0" progId="">
                  <p:embed/>
                </p:oleObj>
              </mc:Choice>
              <mc:Fallback>
                <p:oleObj name="think-cell Slide" r:id="rId5"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 y="0"/>
                        <a:ext cx="211667"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Line 64"/>
          <p:cNvSpPr>
            <a:spLocks noChangeShapeType="1"/>
          </p:cNvSpPr>
          <p:nvPr userDrawn="1">
            <p:custDataLst>
              <p:tags r:id="rId3"/>
            </p:custDataLst>
          </p:nvPr>
        </p:nvSpPr>
        <p:spPr bwMode="auto">
          <a:xfrm flipV="1">
            <a:off x="431372" y="1264897"/>
            <a:ext cx="10945216" cy="3862"/>
          </a:xfrm>
          <a:prstGeom prst="line">
            <a:avLst/>
          </a:prstGeom>
          <a:noFill/>
          <a:ln w="57150" cmpd="sng">
            <a:gradFill flip="none" rotWithShape="1">
              <a:gsLst>
                <a:gs pos="0">
                  <a:srgbClr val="D20074"/>
                </a:gs>
                <a:gs pos="100000">
                  <a:srgbClr val="FFFFFF"/>
                </a:gs>
              </a:gsLst>
              <a:lin ang="0" scaled="1"/>
              <a:tileRect/>
            </a:gradFill>
            <a:round/>
            <a:headEnd/>
            <a:tailEnd/>
          </a:ln>
          <a:effectLst/>
        </p:spPr>
        <p:txBody>
          <a:bodyPr/>
          <a:lstStyle/>
          <a:p>
            <a:pPr defTabSz="457200">
              <a:defRPr/>
            </a:pPr>
            <a:endParaRPr lang="en-US">
              <a:solidFill>
                <a:srgbClr val="404040"/>
              </a:solidFill>
              <a:ea typeface="ＭＳ Ｐゴシック" pitchFamily="34" charset="-128"/>
              <a:cs typeface="ＭＳ Ｐゴシック" pitchFamily="34" charset="-128"/>
            </a:endParaRPr>
          </a:p>
        </p:txBody>
      </p:sp>
      <p:pic>
        <p:nvPicPr>
          <p:cNvPr id="6" name="Immagine 16" descr="rombi.png"/>
          <p:cNvPicPr>
            <a:picLocks noChangeAspect="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rot="17558438">
            <a:off x="-657753" y="744541"/>
            <a:ext cx="2435225" cy="1212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magine 18" descr="rombi_fucsia.png"/>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rot="19079356">
            <a:off x="-292100" y="122245"/>
            <a:ext cx="1174751"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BHC_BAY_59-7939_blue_round_02_intro_05102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hidden">
          <a:xfrm>
            <a:off x="-4232" y="-3175"/>
            <a:ext cx="12198351" cy="686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1" name="Rectangle 3"/>
          <p:cNvSpPr>
            <a:spLocks noGrp="1" noChangeArrowheads="1"/>
          </p:cNvSpPr>
          <p:nvPr>
            <p:ph type="ctrTitle"/>
          </p:nvPr>
        </p:nvSpPr>
        <p:spPr>
          <a:xfrm>
            <a:off x="819155" y="3110483"/>
            <a:ext cx="8925983" cy="387798"/>
          </a:xfrm>
        </p:spPr>
        <p:txBody>
          <a:bodyPr/>
          <a:lstStyle>
            <a:lvl1pPr>
              <a:defRPr/>
            </a:lvl1pPr>
          </a:lstStyle>
          <a:p>
            <a:r>
              <a:rPr lang="en-US"/>
              <a:t>Click to edit Master title style</a:t>
            </a:r>
          </a:p>
        </p:txBody>
      </p:sp>
      <p:sp>
        <p:nvSpPr>
          <p:cNvPr id="48132" name="Rectangle 4"/>
          <p:cNvSpPr>
            <a:spLocks noGrp="1" noChangeArrowheads="1"/>
          </p:cNvSpPr>
          <p:nvPr>
            <p:ph type="subTitle" idx="1"/>
          </p:nvPr>
        </p:nvSpPr>
        <p:spPr>
          <a:xfrm>
            <a:off x="819153" y="4418013"/>
            <a:ext cx="9548283" cy="914400"/>
          </a:xfrm>
        </p:spPr>
        <p:txBody>
          <a:bodyPr/>
          <a:lstStyle>
            <a:lvl1pPr marL="0" indent="0">
              <a:buFont typeface="Wingdings 2" pitchFamily="18" charset="2"/>
              <a:buNone/>
              <a:defRPr sz="2400" b="1"/>
            </a:lvl1pPr>
          </a:lstStyle>
          <a:p>
            <a:r>
              <a:rPr lang="en-US"/>
              <a:t>Click to edit Master subtitle style</a:t>
            </a:r>
          </a:p>
        </p:txBody>
      </p:sp>
    </p:spTree>
    <p:extLst>
      <p:ext uri="{BB962C8B-B14F-4D97-AF65-F5344CB8AC3E}">
        <p14:creationId xmlns:p14="http://schemas.microsoft.com/office/powerpoint/2010/main" val="30373968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nly">
  <p:cSld name="Contenuto">
    <p:spTree>
      <p:nvGrpSpPr>
        <p:cNvPr id="1" name=""/>
        <p:cNvGrpSpPr/>
        <p:nvPr/>
      </p:nvGrpSpPr>
      <p:grpSpPr>
        <a:xfrm>
          <a:off x="0" y="0"/>
          <a:ext cx="0" cy="0"/>
          <a:chOff x="0" y="0"/>
          <a:chExt cx="0" cy="0"/>
        </a:xfrm>
      </p:grpSpPr>
      <p:graphicFrame>
        <p:nvGraphicFramePr>
          <p:cNvPr id="3" name="AutoShape 42"/>
          <p:cNvGraphicFramePr>
            <a:graphicFrameLocks/>
          </p:cNvGraphicFramePr>
          <p:nvPr>
            <p:custDataLst>
              <p:tags r:id="rId2"/>
            </p:custDataLst>
          </p:nvPr>
        </p:nvGraphicFramePr>
        <p:xfrm>
          <a:off x="1" y="0"/>
          <a:ext cx="211667" cy="158750"/>
        </p:xfrm>
        <a:graphic>
          <a:graphicData uri="http://schemas.openxmlformats.org/presentationml/2006/ole">
            <mc:AlternateContent xmlns:mc="http://schemas.openxmlformats.org/markup-compatibility/2006">
              <mc:Choice xmlns:v="urn:schemas-microsoft-com:vml" Requires="v">
                <p:oleObj spid="_x0000_s7274" name="think-cell Slide" r:id="rId7" imgW="0" imgH="0" progId="">
                  <p:embed/>
                </p:oleObj>
              </mc:Choice>
              <mc:Fallback>
                <p:oleObj name="think-cell Slide" r:id="rId7"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 y="0"/>
                        <a:ext cx="211667"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Line 64"/>
          <p:cNvSpPr>
            <a:spLocks noChangeShapeType="1"/>
          </p:cNvSpPr>
          <p:nvPr userDrawn="1">
            <p:custDataLst>
              <p:tags r:id="rId3"/>
            </p:custDataLst>
          </p:nvPr>
        </p:nvSpPr>
        <p:spPr bwMode="auto">
          <a:xfrm flipV="1">
            <a:off x="431372" y="1264897"/>
            <a:ext cx="10945216" cy="3862"/>
          </a:xfrm>
          <a:prstGeom prst="line">
            <a:avLst/>
          </a:prstGeom>
          <a:noFill/>
          <a:ln w="57150" cmpd="sng">
            <a:gradFill flip="none" rotWithShape="1">
              <a:gsLst>
                <a:gs pos="0">
                  <a:srgbClr val="D20074"/>
                </a:gs>
                <a:gs pos="100000">
                  <a:srgbClr val="FFFFFF"/>
                </a:gs>
              </a:gsLst>
              <a:lin ang="0" scaled="1"/>
              <a:tileRect/>
            </a:gradFill>
            <a:round/>
            <a:headEnd/>
            <a:tailEnd/>
          </a:ln>
          <a:effectLst/>
        </p:spPr>
        <p:txBody>
          <a:bodyPr/>
          <a:lstStyle/>
          <a:p>
            <a:pPr defTabSz="457200">
              <a:defRPr/>
            </a:pPr>
            <a:endParaRPr lang="en-US">
              <a:solidFill>
                <a:srgbClr val="404040"/>
              </a:solidFill>
              <a:ea typeface="ＭＳ Ｐゴシック" pitchFamily="34" charset="-128"/>
              <a:cs typeface="ＭＳ Ｐゴシック" pitchFamily="34" charset="-128"/>
            </a:endParaRPr>
          </a:p>
        </p:txBody>
      </p:sp>
      <p:pic>
        <p:nvPicPr>
          <p:cNvPr id="5" name="Immagine 16" descr="rombi.png"/>
          <p:cNvPicPr>
            <a:picLocks noChangeAspect="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rot="17558438">
            <a:off x="-657753" y="744541"/>
            <a:ext cx="2435225" cy="1212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magine 18" descr="rombi_fucsia.png"/>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rot="19079356">
            <a:off x="-292100" y="122245"/>
            <a:ext cx="1174751"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AutoShape 42"/>
          <p:cNvGraphicFramePr>
            <a:graphicFrameLocks/>
          </p:cNvGraphicFramePr>
          <p:nvPr>
            <p:custDataLst>
              <p:tags r:id="rId4"/>
            </p:custDataLst>
          </p:nvPr>
        </p:nvGraphicFramePr>
        <p:xfrm>
          <a:off x="1" y="0"/>
          <a:ext cx="211667" cy="158750"/>
        </p:xfrm>
        <a:graphic>
          <a:graphicData uri="http://schemas.openxmlformats.org/presentationml/2006/ole">
            <mc:AlternateContent xmlns:mc="http://schemas.openxmlformats.org/markup-compatibility/2006">
              <mc:Choice xmlns:v="urn:schemas-microsoft-com:vml" Requires="v">
                <p:oleObj spid="_x0000_s7275" name="think-cell Slide" r:id="rId10" imgW="0" imgH="0" progId="">
                  <p:embed/>
                </p:oleObj>
              </mc:Choice>
              <mc:Fallback>
                <p:oleObj name="think-cell Slide" r:id="rId10"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 y="0"/>
                        <a:ext cx="211667"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Line 64"/>
          <p:cNvSpPr>
            <a:spLocks noChangeShapeType="1"/>
          </p:cNvSpPr>
          <p:nvPr userDrawn="1">
            <p:custDataLst>
              <p:tags r:id="rId5"/>
            </p:custDataLst>
          </p:nvPr>
        </p:nvSpPr>
        <p:spPr bwMode="auto">
          <a:xfrm flipV="1">
            <a:off x="431372" y="1264897"/>
            <a:ext cx="10945216" cy="3862"/>
          </a:xfrm>
          <a:prstGeom prst="line">
            <a:avLst/>
          </a:prstGeom>
          <a:noFill/>
          <a:ln w="57150" cmpd="sng">
            <a:gradFill flip="none" rotWithShape="1">
              <a:gsLst>
                <a:gs pos="0">
                  <a:srgbClr val="D20074"/>
                </a:gs>
                <a:gs pos="100000">
                  <a:srgbClr val="FFFFFF"/>
                </a:gs>
              </a:gsLst>
              <a:lin ang="0" scaled="1"/>
              <a:tileRect/>
            </a:gradFill>
            <a:round/>
            <a:headEnd/>
            <a:tailEnd/>
          </a:ln>
          <a:effectLst/>
        </p:spPr>
        <p:txBody>
          <a:bodyPr/>
          <a:lstStyle/>
          <a:p>
            <a:pPr defTabSz="457200">
              <a:defRPr/>
            </a:pPr>
            <a:endParaRPr lang="en-US">
              <a:solidFill>
                <a:srgbClr val="404040"/>
              </a:solidFill>
              <a:ea typeface="ＭＳ Ｐゴシック" pitchFamily="34" charset="-128"/>
              <a:cs typeface="ＭＳ Ｐゴシック" pitchFamily="34" charset="-128"/>
            </a:endParaRPr>
          </a:p>
        </p:txBody>
      </p:sp>
      <p:pic>
        <p:nvPicPr>
          <p:cNvPr id="9" name="Immagine 16" descr="rombi.png"/>
          <p:cNvPicPr>
            <a:picLocks noChangeAspect="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rot="17558438">
            <a:off x="-657753" y="744541"/>
            <a:ext cx="2435225" cy="1212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magine 18" descr="rombi_fucsia.png"/>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rot="19079356">
            <a:off x="-292100" y="122245"/>
            <a:ext cx="1174751"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contenuto 1"/>
          <p:cNvSpPr>
            <a:spLocks noGrp="1"/>
          </p:cNvSpPr>
          <p:nvPr>
            <p:ph/>
          </p:nvPr>
        </p:nvSpPr>
        <p:spPr>
          <a:xfrm>
            <a:off x="609600" y="274645"/>
            <a:ext cx="10972800" cy="5851525"/>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11" name="Segnaposto data 2"/>
          <p:cNvSpPr>
            <a:spLocks noGrp="1"/>
          </p:cNvSpPr>
          <p:nvPr>
            <p:ph type="dt" sz="half" idx="10"/>
          </p:nvPr>
        </p:nvSpPr>
        <p:spPr>
          <a:xfrm>
            <a:off x="609600" y="6245225"/>
            <a:ext cx="2844800" cy="476250"/>
          </a:xfrm>
          <a:prstGeom prst="rect">
            <a:avLst/>
          </a:prstGeom>
        </p:spPr>
        <p:txBody>
          <a:bodyPr/>
          <a:lstStyle>
            <a:lvl1pPr eaLnBrk="1" hangingPunct="1">
              <a:defRPr>
                <a:latin typeface="Arial" charset="0"/>
                <a:cs typeface="Arial" charset="0"/>
              </a:defRPr>
            </a:lvl1pPr>
          </a:lstStyle>
          <a:p>
            <a:pPr>
              <a:defRPr/>
            </a:pPr>
            <a:endParaRPr lang="it-IT">
              <a:solidFill>
                <a:srgbClr val="404040"/>
              </a:solidFill>
            </a:endParaRPr>
          </a:p>
        </p:txBody>
      </p:sp>
      <p:sp>
        <p:nvSpPr>
          <p:cNvPr id="12" name="Segnaposto piè di pagina 3"/>
          <p:cNvSpPr>
            <a:spLocks noGrp="1"/>
          </p:cNvSpPr>
          <p:nvPr>
            <p:ph type="ftr" sz="quarter" idx="11"/>
          </p:nvPr>
        </p:nvSpPr>
        <p:spPr>
          <a:xfrm>
            <a:off x="4165600" y="6245225"/>
            <a:ext cx="3860800" cy="476250"/>
          </a:xfrm>
          <a:prstGeom prst="rect">
            <a:avLst/>
          </a:prstGeom>
        </p:spPr>
        <p:txBody>
          <a:bodyPr/>
          <a:lstStyle>
            <a:lvl1pPr eaLnBrk="1" hangingPunct="1">
              <a:defRPr>
                <a:latin typeface="Arial" charset="0"/>
                <a:cs typeface="Arial" charset="0"/>
              </a:defRPr>
            </a:lvl1pPr>
          </a:lstStyle>
          <a:p>
            <a:pPr>
              <a:defRPr/>
            </a:pPr>
            <a:endParaRPr lang="it-IT">
              <a:solidFill>
                <a:srgbClr val="404040"/>
              </a:solidFill>
            </a:endParaRPr>
          </a:p>
        </p:txBody>
      </p:sp>
      <p:sp>
        <p:nvSpPr>
          <p:cNvPr id="13" name="Segnaposto numero diapositiva 4"/>
          <p:cNvSpPr>
            <a:spLocks noGrp="1"/>
          </p:cNvSpPr>
          <p:nvPr>
            <p:ph type="sldNum" sz="quarter" idx="12"/>
          </p:nvPr>
        </p:nvSpPr>
        <p:spPr>
          <a:xfrm>
            <a:off x="8737600" y="6245225"/>
            <a:ext cx="28448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D476A608-44D5-468A-9591-F2785CE2C8B8}" type="slidenum">
              <a:rPr lang="it-IT" altLang="it-IT">
                <a:solidFill>
                  <a:srgbClr val="404040"/>
                </a:solidFill>
              </a:rPr>
              <a:pPr>
                <a:defRPr/>
              </a:pPr>
              <a:t>‹N›</a:t>
            </a:fld>
            <a:endParaRPr lang="it-IT" altLang="it-IT">
              <a:solidFill>
                <a:srgbClr val="404040"/>
              </a:solidFill>
            </a:endParaRPr>
          </a:p>
        </p:txBody>
      </p:sp>
    </p:spTree>
    <p:extLst>
      <p:ext uri="{BB962C8B-B14F-4D97-AF65-F5344CB8AC3E}">
        <p14:creationId xmlns:p14="http://schemas.microsoft.com/office/powerpoint/2010/main" val="16415790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cSld name="Titolo e tabella">
    <p:spTree>
      <p:nvGrpSpPr>
        <p:cNvPr id="1" name=""/>
        <p:cNvGrpSpPr/>
        <p:nvPr/>
      </p:nvGrpSpPr>
      <p:grpSpPr>
        <a:xfrm>
          <a:off x="0" y="0"/>
          <a:ext cx="0" cy="0"/>
          <a:chOff x="0" y="0"/>
          <a:chExt cx="0" cy="0"/>
        </a:xfrm>
      </p:grpSpPr>
      <p:graphicFrame>
        <p:nvGraphicFramePr>
          <p:cNvPr id="4" name="AutoShape 42"/>
          <p:cNvGraphicFramePr>
            <a:graphicFrameLocks/>
          </p:cNvGraphicFramePr>
          <p:nvPr>
            <p:custDataLst>
              <p:tags r:id="rId2"/>
            </p:custDataLst>
          </p:nvPr>
        </p:nvGraphicFramePr>
        <p:xfrm>
          <a:off x="1" y="0"/>
          <a:ext cx="211667" cy="158750"/>
        </p:xfrm>
        <a:graphic>
          <a:graphicData uri="http://schemas.openxmlformats.org/presentationml/2006/ole">
            <mc:AlternateContent xmlns:mc="http://schemas.openxmlformats.org/markup-compatibility/2006">
              <mc:Choice xmlns:v="urn:schemas-microsoft-com:vml" Requires="v">
                <p:oleObj spid="_x0000_s8298" name="think-cell Slide" r:id="rId7" imgW="0" imgH="0" progId="">
                  <p:embed/>
                </p:oleObj>
              </mc:Choice>
              <mc:Fallback>
                <p:oleObj name="think-cell Slide" r:id="rId7"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 y="0"/>
                        <a:ext cx="211667"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Line 64"/>
          <p:cNvSpPr>
            <a:spLocks noChangeShapeType="1"/>
          </p:cNvSpPr>
          <p:nvPr userDrawn="1">
            <p:custDataLst>
              <p:tags r:id="rId3"/>
            </p:custDataLst>
          </p:nvPr>
        </p:nvSpPr>
        <p:spPr bwMode="auto">
          <a:xfrm flipV="1">
            <a:off x="431372" y="1264897"/>
            <a:ext cx="10945216" cy="3862"/>
          </a:xfrm>
          <a:prstGeom prst="line">
            <a:avLst/>
          </a:prstGeom>
          <a:noFill/>
          <a:ln w="57150" cmpd="sng">
            <a:gradFill flip="none" rotWithShape="1">
              <a:gsLst>
                <a:gs pos="0">
                  <a:srgbClr val="D20074"/>
                </a:gs>
                <a:gs pos="100000">
                  <a:srgbClr val="FFFFFF"/>
                </a:gs>
              </a:gsLst>
              <a:lin ang="0" scaled="1"/>
              <a:tileRect/>
            </a:gradFill>
            <a:round/>
            <a:headEnd/>
            <a:tailEnd/>
          </a:ln>
          <a:effectLst/>
        </p:spPr>
        <p:txBody>
          <a:bodyPr/>
          <a:lstStyle/>
          <a:p>
            <a:pPr defTabSz="457200">
              <a:defRPr/>
            </a:pPr>
            <a:endParaRPr lang="en-US">
              <a:solidFill>
                <a:srgbClr val="404040"/>
              </a:solidFill>
              <a:ea typeface="ＭＳ Ｐゴシック" pitchFamily="34" charset="-128"/>
              <a:cs typeface="ＭＳ Ｐゴシック" pitchFamily="34" charset="-128"/>
            </a:endParaRPr>
          </a:p>
        </p:txBody>
      </p:sp>
      <p:pic>
        <p:nvPicPr>
          <p:cNvPr id="6" name="Immagine 16" descr="rombi.png"/>
          <p:cNvPicPr>
            <a:picLocks noChangeAspect="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rot="17558438">
            <a:off x="-657753" y="744541"/>
            <a:ext cx="2435225" cy="1212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magine 18" descr="rombi_fucsia.png"/>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rot="19079356">
            <a:off x="-292100" y="122245"/>
            <a:ext cx="1174751"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AutoShape 42"/>
          <p:cNvGraphicFramePr>
            <a:graphicFrameLocks/>
          </p:cNvGraphicFramePr>
          <p:nvPr>
            <p:custDataLst>
              <p:tags r:id="rId4"/>
            </p:custDataLst>
          </p:nvPr>
        </p:nvGraphicFramePr>
        <p:xfrm>
          <a:off x="1" y="0"/>
          <a:ext cx="211667" cy="158750"/>
        </p:xfrm>
        <a:graphic>
          <a:graphicData uri="http://schemas.openxmlformats.org/presentationml/2006/ole">
            <mc:AlternateContent xmlns:mc="http://schemas.openxmlformats.org/markup-compatibility/2006">
              <mc:Choice xmlns:v="urn:schemas-microsoft-com:vml" Requires="v">
                <p:oleObj spid="_x0000_s8299" name="think-cell Slide" r:id="rId10" imgW="0" imgH="0" progId="">
                  <p:embed/>
                </p:oleObj>
              </mc:Choice>
              <mc:Fallback>
                <p:oleObj name="think-cell Slide" r:id="rId10"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 y="0"/>
                        <a:ext cx="211667"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Line 64"/>
          <p:cNvSpPr>
            <a:spLocks noChangeShapeType="1"/>
          </p:cNvSpPr>
          <p:nvPr userDrawn="1">
            <p:custDataLst>
              <p:tags r:id="rId5"/>
            </p:custDataLst>
          </p:nvPr>
        </p:nvSpPr>
        <p:spPr bwMode="auto">
          <a:xfrm flipV="1">
            <a:off x="431372" y="1264897"/>
            <a:ext cx="10945216" cy="3862"/>
          </a:xfrm>
          <a:prstGeom prst="line">
            <a:avLst/>
          </a:prstGeom>
          <a:noFill/>
          <a:ln w="57150" cmpd="sng">
            <a:gradFill flip="none" rotWithShape="1">
              <a:gsLst>
                <a:gs pos="0">
                  <a:srgbClr val="D20074"/>
                </a:gs>
                <a:gs pos="100000">
                  <a:srgbClr val="FFFFFF"/>
                </a:gs>
              </a:gsLst>
              <a:lin ang="0" scaled="1"/>
              <a:tileRect/>
            </a:gradFill>
            <a:round/>
            <a:headEnd/>
            <a:tailEnd/>
          </a:ln>
          <a:effectLst/>
        </p:spPr>
        <p:txBody>
          <a:bodyPr/>
          <a:lstStyle/>
          <a:p>
            <a:pPr defTabSz="457200">
              <a:defRPr/>
            </a:pPr>
            <a:endParaRPr lang="en-US">
              <a:solidFill>
                <a:srgbClr val="404040"/>
              </a:solidFill>
              <a:ea typeface="ＭＳ Ｐゴシック" pitchFamily="34" charset="-128"/>
              <a:cs typeface="ＭＳ Ｐゴシック" pitchFamily="34" charset="-128"/>
            </a:endParaRPr>
          </a:p>
        </p:txBody>
      </p:sp>
      <p:pic>
        <p:nvPicPr>
          <p:cNvPr id="10" name="Immagine 16" descr="rombi.png"/>
          <p:cNvPicPr>
            <a:picLocks noChangeAspect="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rot="17558438">
            <a:off x="-657753" y="744541"/>
            <a:ext cx="2435225" cy="1212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Immagine 18" descr="rombi_fucsia.png"/>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rot="19079356">
            <a:off x="-292100" y="122245"/>
            <a:ext cx="1174751"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olo 1"/>
          <p:cNvSpPr>
            <a:spLocks noGrp="1"/>
          </p:cNvSpPr>
          <p:nvPr>
            <p:ph type="title"/>
          </p:nvPr>
        </p:nvSpPr>
        <p:spPr>
          <a:xfrm>
            <a:off x="609600" y="403795"/>
            <a:ext cx="11040533" cy="387798"/>
          </a:xfrm>
        </p:spPr>
        <p:txBody>
          <a:bodyPr/>
          <a:lstStyle/>
          <a:p>
            <a:r>
              <a:rPr lang="it-IT"/>
              <a:t>Fare clic per modificare lo stile del titolo</a:t>
            </a:r>
          </a:p>
        </p:txBody>
      </p:sp>
      <p:sp>
        <p:nvSpPr>
          <p:cNvPr id="3" name="Segnaposto tabella 2"/>
          <p:cNvSpPr>
            <a:spLocks noGrp="1"/>
          </p:cNvSpPr>
          <p:nvPr>
            <p:ph type="tbl" idx="1"/>
          </p:nvPr>
        </p:nvSpPr>
        <p:spPr>
          <a:xfrm>
            <a:off x="508003" y="1447800"/>
            <a:ext cx="11036300" cy="4992688"/>
          </a:xfrm>
        </p:spPr>
        <p:txBody>
          <a:bodyPr/>
          <a:lstStyle/>
          <a:p>
            <a:pPr lvl="0"/>
            <a:endParaRPr lang="it-IT" noProof="0"/>
          </a:p>
        </p:txBody>
      </p:sp>
      <p:sp>
        <p:nvSpPr>
          <p:cNvPr id="12" name="Rectangle 6"/>
          <p:cNvSpPr>
            <a:spLocks noGrp="1" noChangeArrowheads="1"/>
          </p:cNvSpPr>
          <p:nvPr>
            <p:ph type="dt" sz="half" idx="10"/>
          </p:nvPr>
        </p:nvSpPr>
        <p:spPr>
          <a:xfrm>
            <a:off x="609600" y="6356357"/>
            <a:ext cx="2844800" cy="365125"/>
          </a:xfrm>
          <a:prstGeom prst="rect">
            <a:avLst/>
          </a:prstGeom>
        </p:spPr>
        <p:txBody>
          <a:bodyPr/>
          <a:lstStyle>
            <a:lvl1pPr>
              <a:defRPr>
                <a:latin typeface="Arial" charset="0"/>
                <a:cs typeface="Arial" charset="0"/>
              </a:defRPr>
            </a:lvl1pPr>
          </a:lstStyle>
          <a:p>
            <a:pPr>
              <a:defRPr/>
            </a:pPr>
            <a:endParaRPr lang="en-US">
              <a:solidFill>
                <a:srgbClr val="404040"/>
              </a:solidFill>
            </a:endParaRPr>
          </a:p>
        </p:txBody>
      </p:sp>
      <p:sp>
        <p:nvSpPr>
          <p:cNvPr id="13" name="Rectangle 7"/>
          <p:cNvSpPr>
            <a:spLocks noGrp="1" noChangeArrowheads="1"/>
          </p:cNvSpPr>
          <p:nvPr>
            <p:ph type="ftr" sz="quarter" idx="11"/>
          </p:nvPr>
        </p:nvSpPr>
        <p:spPr>
          <a:xfrm>
            <a:off x="4165600" y="6356357"/>
            <a:ext cx="3860800" cy="365125"/>
          </a:xfrm>
          <a:prstGeom prst="rect">
            <a:avLst/>
          </a:prstGeom>
        </p:spPr>
        <p:txBody>
          <a:bodyPr/>
          <a:lstStyle>
            <a:lvl1pPr>
              <a:defRPr>
                <a:latin typeface="Arial" charset="0"/>
                <a:cs typeface="Arial" charset="0"/>
              </a:defRPr>
            </a:lvl1pPr>
          </a:lstStyle>
          <a:p>
            <a:pPr>
              <a:defRPr/>
            </a:pPr>
            <a:endParaRPr lang="en-US">
              <a:solidFill>
                <a:srgbClr val="404040"/>
              </a:solidFill>
            </a:endParaRPr>
          </a:p>
        </p:txBody>
      </p:sp>
      <p:sp>
        <p:nvSpPr>
          <p:cNvPr id="14" name="Rectangle 8"/>
          <p:cNvSpPr>
            <a:spLocks noGrp="1" noChangeArrowheads="1"/>
          </p:cNvSpPr>
          <p:nvPr>
            <p:ph type="sldNum" sz="quarter" idx="12"/>
          </p:nvPr>
        </p:nvSpPr>
        <p:spPr>
          <a:xfrm>
            <a:off x="8737600" y="6356357"/>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E00C87E7-C236-4860-9E31-951C47B092B3}" type="slidenum">
              <a:rPr lang="en-US" altLang="it-IT">
                <a:solidFill>
                  <a:srgbClr val="404040"/>
                </a:solidFill>
              </a:rPr>
              <a:pPr>
                <a:defRPr/>
              </a:pPr>
              <a:t>‹N›</a:t>
            </a:fld>
            <a:endParaRPr lang="en-US" altLang="it-IT">
              <a:solidFill>
                <a:srgbClr val="404040"/>
              </a:solidFill>
            </a:endParaRPr>
          </a:p>
        </p:txBody>
      </p:sp>
    </p:spTree>
    <p:extLst>
      <p:ext uri="{BB962C8B-B14F-4D97-AF65-F5344CB8AC3E}">
        <p14:creationId xmlns:p14="http://schemas.microsoft.com/office/powerpoint/2010/main" val="17338253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graphicFrame>
        <p:nvGraphicFramePr>
          <p:cNvPr id="4" name="AutoShape 42"/>
          <p:cNvGraphicFramePr>
            <a:graphicFrameLocks/>
          </p:cNvGraphicFramePr>
          <p:nvPr>
            <p:custDataLst>
              <p:tags r:id="rId2"/>
            </p:custDataLst>
          </p:nvPr>
        </p:nvGraphicFramePr>
        <p:xfrm>
          <a:off x="0" y="0"/>
          <a:ext cx="211667" cy="158750"/>
        </p:xfrm>
        <a:graphic>
          <a:graphicData uri="http://schemas.openxmlformats.org/presentationml/2006/ole">
            <mc:AlternateContent xmlns:mc="http://schemas.openxmlformats.org/markup-compatibility/2006">
              <mc:Choice xmlns:v="urn:schemas-microsoft-com:vml" Requires="v">
                <p:oleObj spid="_x0000_s10342" name="think-cell Slide" r:id="rId6" imgW="0" imgH="0" progId="">
                  <p:embed/>
                </p:oleObj>
              </mc:Choice>
              <mc:Fallback>
                <p:oleObj name="think-cell Slide" r:id="rId6"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211667"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Line 64"/>
          <p:cNvSpPr>
            <a:spLocks noChangeShapeType="1"/>
          </p:cNvSpPr>
          <p:nvPr userDrawn="1">
            <p:custDataLst>
              <p:tags r:id="rId3"/>
            </p:custDataLst>
          </p:nvPr>
        </p:nvSpPr>
        <p:spPr bwMode="auto">
          <a:xfrm flipV="1">
            <a:off x="431372" y="1264897"/>
            <a:ext cx="10945216" cy="3862"/>
          </a:xfrm>
          <a:prstGeom prst="line">
            <a:avLst/>
          </a:prstGeom>
          <a:noFill/>
          <a:ln w="57150" cmpd="sng">
            <a:gradFill flip="none" rotWithShape="1">
              <a:gsLst>
                <a:gs pos="0">
                  <a:srgbClr val="D20074"/>
                </a:gs>
                <a:gs pos="100000">
                  <a:srgbClr val="FFFFFF"/>
                </a:gs>
              </a:gsLst>
              <a:lin ang="0" scaled="1"/>
              <a:tileRect/>
            </a:gradFill>
            <a:round/>
            <a:headEnd/>
            <a:tailEnd/>
          </a:ln>
          <a:effectLst/>
        </p:spPr>
        <p:txBody>
          <a:bodyPr/>
          <a:lstStyle/>
          <a:p>
            <a:pPr defTabSz="457200">
              <a:defRPr/>
            </a:pPr>
            <a:endParaRPr lang="en-US">
              <a:solidFill>
                <a:srgbClr val="404040"/>
              </a:solidFill>
              <a:ea typeface="ＭＳ Ｐゴシック" pitchFamily="34" charset="-128"/>
              <a:cs typeface="ＭＳ Ｐゴシック" pitchFamily="34" charset="-128"/>
            </a:endParaRPr>
          </a:p>
        </p:txBody>
      </p:sp>
      <p:pic>
        <p:nvPicPr>
          <p:cNvPr id="6" name="Immagine 16" descr="rombi.png"/>
          <p:cNvPicPr>
            <a:picLocks noChangeAspect="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rot="17558438">
            <a:off x="-657754" y="744538"/>
            <a:ext cx="2435225" cy="1212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magine 18" descr="rombi_fucsia.png"/>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rot="19079356">
            <a:off x="-292100" y="122239"/>
            <a:ext cx="1174751"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AutoShape 36"/>
          <p:cNvGraphicFramePr>
            <a:graphicFrameLocks/>
          </p:cNvGraphicFramePr>
          <p:nvPr>
            <p:custDataLst>
              <p:tags r:id="rId4"/>
            </p:custDataLst>
          </p:nvPr>
        </p:nvGraphicFramePr>
        <p:xfrm>
          <a:off x="0" y="0"/>
          <a:ext cx="211667" cy="158750"/>
        </p:xfrm>
        <a:graphic>
          <a:graphicData uri="http://schemas.openxmlformats.org/presentationml/2006/ole">
            <mc:AlternateContent xmlns:mc="http://schemas.openxmlformats.org/markup-compatibility/2006">
              <mc:Choice xmlns:v="urn:schemas-microsoft-com:vml" Requires="v">
                <p:oleObj spid="_x0000_s10343" name="think-cell Slide" r:id="rId9" imgW="0" imgH="0" progId="">
                  <p:embed/>
                </p:oleObj>
              </mc:Choice>
              <mc:Fallback>
                <p:oleObj name="think-cell Slide" r:id="rId9"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211667"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Rettangolo 8"/>
          <p:cNvSpPr/>
          <p:nvPr userDrawn="1"/>
        </p:nvSpPr>
        <p:spPr bwMode="auto">
          <a:xfrm>
            <a:off x="0" y="3213100"/>
            <a:ext cx="12192000" cy="461665"/>
          </a:xfrm>
          <a:prstGeom prst="rect">
            <a:avLst/>
          </a:prstGeom>
          <a:solidFill>
            <a:schemeClr val="bg2">
              <a:lumMod val="75000"/>
            </a:schemeClr>
          </a:solidFill>
          <a:ln w="9525" cap="flat" cmpd="sng" algn="ctr">
            <a:noFill/>
            <a:prstDash val="solid"/>
            <a:round/>
            <a:headEnd type="none" w="med" len="med"/>
            <a:tailEnd type="none" w="med" len="med"/>
          </a:ln>
          <a:effectLst/>
          <a:extLst/>
        </p:spPr>
        <p:txBody>
          <a:bodyPr>
            <a:spAutoFit/>
          </a:bodyPr>
          <a:lstStyle/>
          <a:p>
            <a:pPr marL="342900" indent="-342900">
              <a:buFontTx/>
              <a:buAutoNum type="arabicPeriod"/>
              <a:defRPr/>
            </a:pPr>
            <a:endParaRPr lang="it-IT" sz="2400">
              <a:solidFill>
                <a:srgbClr val="EC008C"/>
              </a:solidFill>
              <a:cs typeface="Arial" pitchFamily="34" charset="0"/>
            </a:endParaRPr>
          </a:p>
        </p:txBody>
      </p:sp>
      <p:pic>
        <p:nvPicPr>
          <p:cNvPr id="10" name="Immagine 9" descr="spirale.png"/>
          <p:cNvPicPr>
            <a:picLocks noChangeAspect="1"/>
          </p:cNvPicPr>
          <p:nvPr userDrawn="1"/>
        </p:nvPicPr>
        <p:blipFill rotWithShape="1">
          <a:blip r:embed="rId10" cstate="print">
            <a:clrChange>
              <a:clrFrom>
                <a:srgbClr val="000000"/>
              </a:clrFrom>
              <a:clrTo>
                <a:srgbClr val="000000">
                  <a:alpha val="0"/>
                </a:srgbClr>
              </a:clrTo>
            </a:clrChange>
            <a:duotone>
              <a:schemeClr val="bg2">
                <a:shade val="45000"/>
                <a:satMod val="135000"/>
              </a:schemeClr>
              <a:prstClr val="white"/>
            </a:duotone>
            <a:alphaModFix amt="21000"/>
            <a:extLst/>
          </a:blip>
          <a:srcRect t="29140" r="18289" b="20510"/>
          <a:stretch/>
        </p:blipFill>
        <p:spPr>
          <a:xfrm>
            <a:off x="1679509" y="3216008"/>
            <a:ext cx="10512491" cy="3641992"/>
          </a:xfrm>
          <a:prstGeom prst="rect">
            <a:avLst/>
          </a:prstGeom>
        </p:spPr>
      </p:pic>
      <p:pic>
        <p:nvPicPr>
          <p:cNvPr id="12" name="Immagine 10" descr="rombi.png"/>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rot="18982952">
            <a:off x="6754284" y="2395538"/>
            <a:ext cx="5444067"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ttangolo 12"/>
          <p:cNvSpPr/>
          <p:nvPr userDrawn="1"/>
        </p:nvSpPr>
        <p:spPr bwMode="auto">
          <a:xfrm>
            <a:off x="1199457" y="3212976"/>
            <a:ext cx="9215671" cy="461665"/>
          </a:xfrm>
          <a:prstGeom prst="rect">
            <a:avLst/>
          </a:prstGeom>
          <a:gradFill flip="none" rotWithShape="1">
            <a:gsLst>
              <a:gs pos="12000">
                <a:schemeClr val="bg2">
                  <a:lumMod val="75000"/>
                </a:schemeClr>
              </a:gs>
              <a:gs pos="100000">
                <a:schemeClr val="bg2">
                  <a:lumMod val="75000"/>
                  <a:alpha val="0"/>
                </a:schemeClr>
              </a:gs>
            </a:gsLst>
            <a:lin ang="0" scaled="1"/>
            <a:tileRect/>
          </a:gradFill>
          <a:ln w="9525" cap="flat" cmpd="sng" algn="ctr">
            <a:noFill/>
            <a:prstDash val="solid"/>
            <a:round/>
            <a:headEnd type="none" w="med" len="med"/>
            <a:tailEnd type="none" w="med" len="med"/>
          </a:ln>
          <a:effectLst/>
          <a:extLst/>
        </p:spPr>
        <p:txBody>
          <a:bodyPr>
            <a:spAutoFit/>
          </a:bodyPr>
          <a:lstStyle/>
          <a:p>
            <a:pPr marL="342900" indent="-342900">
              <a:buFontTx/>
              <a:buAutoNum type="arabicPeriod"/>
              <a:defRPr/>
            </a:pPr>
            <a:endParaRPr lang="it-IT" sz="2400">
              <a:solidFill>
                <a:srgbClr val="EC008C"/>
              </a:solidFill>
              <a:cs typeface="Arial" pitchFamily="34" charset="0"/>
            </a:endParaRPr>
          </a:p>
        </p:txBody>
      </p:sp>
      <p:sp>
        <p:nvSpPr>
          <p:cNvPr id="9220" name="Rectangle 4"/>
          <p:cNvSpPr>
            <a:spLocks noGrp="1" noChangeArrowheads="1"/>
          </p:cNvSpPr>
          <p:nvPr>
            <p:ph type="ctrTitle" sz="quarter"/>
          </p:nvPr>
        </p:nvSpPr>
        <p:spPr>
          <a:xfrm>
            <a:off x="911424" y="1556793"/>
            <a:ext cx="6432715" cy="886397"/>
          </a:xfrm>
          <a:extLst/>
        </p:spPr>
        <p:txBody>
          <a:bodyPr anchor="t"/>
          <a:lstStyle>
            <a:lvl1pPr>
              <a:defRPr sz="3200"/>
            </a:lvl1pPr>
          </a:lstStyle>
          <a:p>
            <a:pPr lvl="0"/>
            <a:r>
              <a:rPr lang="en-US" noProof="0" dirty="0" err="1"/>
              <a:t>Titelmasterformat</a:t>
            </a:r>
            <a:r>
              <a:rPr lang="en-US" noProof="0" dirty="0"/>
              <a:t> </a:t>
            </a:r>
            <a:r>
              <a:rPr lang="en-US" noProof="0" dirty="0" err="1"/>
              <a:t>durch</a:t>
            </a:r>
            <a:r>
              <a:rPr lang="en-US" noProof="0" dirty="0"/>
              <a:t> </a:t>
            </a:r>
            <a:r>
              <a:rPr lang="en-US" noProof="0" dirty="0" err="1"/>
              <a:t>Klicken</a:t>
            </a:r>
            <a:r>
              <a:rPr lang="en-US" noProof="0" dirty="0"/>
              <a:t> </a:t>
            </a:r>
            <a:r>
              <a:rPr lang="en-US" noProof="0" dirty="0" err="1"/>
              <a:t>bearbeiten</a:t>
            </a:r>
            <a:endParaRPr lang="en-US" noProof="0" dirty="0"/>
          </a:p>
        </p:txBody>
      </p:sp>
      <p:sp>
        <p:nvSpPr>
          <p:cNvPr id="11" name="Segnaposto testo 2"/>
          <p:cNvSpPr>
            <a:spLocks noGrp="1"/>
          </p:cNvSpPr>
          <p:nvPr>
            <p:ph type="body" idx="1"/>
          </p:nvPr>
        </p:nvSpPr>
        <p:spPr>
          <a:xfrm>
            <a:off x="911425" y="3429000"/>
            <a:ext cx="4844884" cy="1121916"/>
          </a:xfrm>
        </p:spPr>
        <p:txBody>
          <a:bodyPr/>
          <a:lstStyle>
            <a:lvl1pPr marL="0" indent="0">
              <a:buNone/>
              <a:defRPr sz="2000">
                <a:solidFill>
                  <a:schemeClr val="bg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dirty="0"/>
              <a:t>Fare clic per modificare stili del testo dello schema</a:t>
            </a:r>
          </a:p>
        </p:txBody>
      </p:sp>
    </p:spTree>
    <p:extLst>
      <p:ext uri="{BB962C8B-B14F-4D97-AF65-F5344CB8AC3E}">
        <p14:creationId xmlns:p14="http://schemas.microsoft.com/office/powerpoint/2010/main" val="25987207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graphicFrame>
        <p:nvGraphicFramePr>
          <p:cNvPr id="4" name="AutoShape 42"/>
          <p:cNvGraphicFramePr>
            <a:graphicFrameLocks/>
          </p:cNvGraphicFramePr>
          <p:nvPr>
            <p:custDataLst>
              <p:tags r:id="rId2"/>
            </p:custDataLst>
          </p:nvPr>
        </p:nvGraphicFramePr>
        <p:xfrm>
          <a:off x="0" y="0"/>
          <a:ext cx="211667" cy="158750"/>
        </p:xfrm>
        <a:graphic>
          <a:graphicData uri="http://schemas.openxmlformats.org/presentationml/2006/ole">
            <mc:AlternateContent xmlns:mc="http://schemas.openxmlformats.org/markup-compatibility/2006">
              <mc:Choice xmlns:v="urn:schemas-microsoft-com:vml" Requires="v">
                <p:oleObj spid="_x0000_s11366" name="think-cell Slide" r:id="rId8" imgW="0" imgH="0" progId="">
                  <p:embed/>
                </p:oleObj>
              </mc:Choice>
              <mc:Fallback>
                <p:oleObj name="think-cell Slide" r:id="rId8"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211667"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Line 64"/>
          <p:cNvSpPr>
            <a:spLocks noChangeShapeType="1"/>
          </p:cNvSpPr>
          <p:nvPr userDrawn="1">
            <p:custDataLst>
              <p:tags r:id="rId3"/>
            </p:custDataLst>
          </p:nvPr>
        </p:nvSpPr>
        <p:spPr bwMode="auto">
          <a:xfrm flipV="1">
            <a:off x="431372" y="1264897"/>
            <a:ext cx="10945216" cy="3862"/>
          </a:xfrm>
          <a:prstGeom prst="line">
            <a:avLst/>
          </a:prstGeom>
          <a:noFill/>
          <a:ln w="57150" cmpd="sng">
            <a:gradFill flip="none" rotWithShape="1">
              <a:gsLst>
                <a:gs pos="0">
                  <a:srgbClr val="D20074"/>
                </a:gs>
                <a:gs pos="100000">
                  <a:srgbClr val="FFFFFF"/>
                </a:gs>
              </a:gsLst>
              <a:lin ang="0" scaled="1"/>
              <a:tileRect/>
            </a:gradFill>
            <a:round/>
            <a:headEnd/>
            <a:tailEnd/>
          </a:ln>
          <a:effectLst/>
        </p:spPr>
        <p:txBody>
          <a:bodyPr/>
          <a:lstStyle/>
          <a:p>
            <a:pPr defTabSz="457200">
              <a:defRPr/>
            </a:pPr>
            <a:endParaRPr lang="en-US">
              <a:solidFill>
                <a:srgbClr val="404040"/>
              </a:solidFill>
              <a:ea typeface="ＭＳ Ｐゴシック" pitchFamily="34" charset="-128"/>
              <a:cs typeface="ＭＳ Ｐゴシック" pitchFamily="34" charset="-128"/>
            </a:endParaRPr>
          </a:p>
        </p:txBody>
      </p:sp>
      <p:pic>
        <p:nvPicPr>
          <p:cNvPr id="6" name="Immagine 16" descr="rombi.png"/>
          <p:cNvPicPr>
            <a:picLocks noChangeAspect="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rot="17558438">
            <a:off x="-657754" y="744538"/>
            <a:ext cx="2435225" cy="1212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magine 18" descr="rombi_fucsia.png"/>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rot="19079356">
            <a:off x="-292100" y="122239"/>
            <a:ext cx="1174751"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AutoShape 42"/>
          <p:cNvGraphicFramePr>
            <a:graphicFrameLocks/>
          </p:cNvGraphicFramePr>
          <p:nvPr>
            <p:custDataLst>
              <p:tags r:id="rId4"/>
            </p:custDataLst>
          </p:nvPr>
        </p:nvGraphicFramePr>
        <p:xfrm>
          <a:off x="0" y="0"/>
          <a:ext cx="211667" cy="158750"/>
        </p:xfrm>
        <a:graphic>
          <a:graphicData uri="http://schemas.openxmlformats.org/presentationml/2006/ole">
            <mc:AlternateContent xmlns:mc="http://schemas.openxmlformats.org/markup-compatibility/2006">
              <mc:Choice xmlns:v="urn:schemas-microsoft-com:vml" Requires="v">
                <p:oleObj spid="_x0000_s11367" name="think-cell Slide" r:id="rId11" imgW="0" imgH="0" progId="">
                  <p:embed/>
                </p:oleObj>
              </mc:Choice>
              <mc:Fallback>
                <p:oleObj name="think-cell Slide" r:id="rId11"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211667"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Line 64"/>
          <p:cNvSpPr>
            <a:spLocks noChangeShapeType="1"/>
          </p:cNvSpPr>
          <p:nvPr userDrawn="1">
            <p:custDataLst>
              <p:tags r:id="rId5"/>
            </p:custDataLst>
          </p:nvPr>
        </p:nvSpPr>
        <p:spPr bwMode="auto">
          <a:xfrm flipV="1">
            <a:off x="431372" y="1264897"/>
            <a:ext cx="10945216" cy="3862"/>
          </a:xfrm>
          <a:prstGeom prst="line">
            <a:avLst/>
          </a:prstGeom>
          <a:noFill/>
          <a:ln w="57150" cmpd="sng">
            <a:gradFill flip="none" rotWithShape="1">
              <a:gsLst>
                <a:gs pos="0">
                  <a:srgbClr val="D20074"/>
                </a:gs>
                <a:gs pos="100000">
                  <a:srgbClr val="FFFFFF"/>
                </a:gs>
              </a:gsLst>
              <a:lin ang="0" scaled="1"/>
              <a:tileRect/>
            </a:gradFill>
            <a:round/>
            <a:headEnd/>
            <a:tailEnd/>
          </a:ln>
          <a:effectLst/>
        </p:spPr>
        <p:txBody>
          <a:bodyPr/>
          <a:lstStyle/>
          <a:p>
            <a:pPr defTabSz="457200">
              <a:defRPr/>
            </a:pPr>
            <a:endParaRPr lang="en-US">
              <a:solidFill>
                <a:srgbClr val="404040"/>
              </a:solidFill>
              <a:ea typeface="ＭＳ Ｐゴシック" pitchFamily="34" charset="-128"/>
              <a:cs typeface="ＭＳ Ｐゴシック" pitchFamily="34" charset="-128"/>
            </a:endParaRPr>
          </a:p>
        </p:txBody>
      </p:sp>
      <p:pic>
        <p:nvPicPr>
          <p:cNvPr id="10" name="Immagine 16" descr="rombi.png"/>
          <p:cNvPicPr>
            <a:picLocks noChangeAspect="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rot="17558438">
            <a:off x="-657754" y="744538"/>
            <a:ext cx="2435225" cy="1212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Immagine 18" descr="rombi_fucsia.png"/>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rot="19079356">
            <a:off x="-292100" y="122239"/>
            <a:ext cx="1174751"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Line 64"/>
          <p:cNvSpPr>
            <a:spLocks noChangeShapeType="1"/>
          </p:cNvSpPr>
          <p:nvPr userDrawn="1">
            <p:custDataLst>
              <p:tags r:id="rId6"/>
            </p:custDataLst>
          </p:nvPr>
        </p:nvSpPr>
        <p:spPr bwMode="auto">
          <a:xfrm flipV="1">
            <a:off x="815413" y="1264899"/>
            <a:ext cx="10561175" cy="3861"/>
          </a:xfrm>
          <a:prstGeom prst="line">
            <a:avLst/>
          </a:prstGeom>
          <a:noFill/>
          <a:ln w="57150" cmpd="sng">
            <a:gradFill flip="none" rotWithShape="1">
              <a:gsLst>
                <a:gs pos="0">
                  <a:srgbClr val="D20074"/>
                </a:gs>
                <a:gs pos="100000">
                  <a:srgbClr val="FFFFFF"/>
                </a:gs>
              </a:gsLst>
              <a:lin ang="0" scaled="1"/>
              <a:tileRect/>
            </a:gradFill>
            <a:round/>
            <a:headEnd/>
            <a:tailEnd/>
          </a:ln>
          <a:effectLst/>
        </p:spPr>
        <p:txBody>
          <a:bodyPr/>
          <a:lstStyle/>
          <a:p>
            <a:pPr defTabSz="457200">
              <a:defRPr/>
            </a:pPr>
            <a:endParaRPr lang="en-US">
              <a:solidFill>
                <a:srgbClr val="404040"/>
              </a:solidFill>
              <a:ea typeface="ＭＳ Ｐゴシック" pitchFamily="34" charset="-128"/>
              <a:cs typeface="ＭＳ Ｐゴシック" pitchFamily="34" charset="-128"/>
            </a:endParaRPr>
          </a:p>
        </p:txBody>
      </p:sp>
      <p:sp>
        <p:nvSpPr>
          <p:cNvPr id="3" name="Segnaposto contenuto 2"/>
          <p:cNvSpPr>
            <a:spLocks noGrp="1"/>
          </p:cNvSpPr>
          <p:nvPr>
            <p:ph idx="1"/>
          </p:nvPr>
        </p:nvSpPr>
        <p:spPr>
          <a:xfrm>
            <a:off x="911424" y="1647825"/>
            <a:ext cx="10637109" cy="4302125"/>
          </a:xfrm>
        </p:spPr>
        <p:txBody>
          <a:bodyPr/>
          <a:lstStyle>
            <a:lvl1pPr marL="268288" indent="-268288">
              <a:lnSpc>
                <a:spcPct val="90000"/>
              </a:lnSpc>
              <a:buSzPct val="100000"/>
              <a:buFontTx/>
              <a:buBlip>
                <a:blip r:embed="rId10"/>
              </a:buBlip>
              <a:defRPr/>
            </a:lvl1p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2" name="Titolo 1"/>
          <p:cNvSpPr>
            <a:spLocks noGrp="1"/>
          </p:cNvSpPr>
          <p:nvPr>
            <p:ph type="title"/>
          </p:nvPr>
        </p:nvSpPr>
        <p:spPr>
          <a:xfrm>
            <a:off x="1007436" y="438824"/>
            <a:ext cx="8016512" cy="443198"/>
          </a:xfrm>
        </p:spPr>
        <p:txBody>
          <a:bodyPr/>
          <a:lstStyle>
            <a:lvl1pPr>
              <a:defRPr sz="3200"/>
            </a:lvl1pPr>
          </a:lstStyle>
          <a:p>
            <a:r>
              <a:rPr lang="it-IT" dirty="0"/>
              <a:t>Fare clic per modificare lo stile del titolo</a:t>
            </a:r>
          </a:p>
        </p:txBody>
      </p:sp>
    </p:spTree>
    <p:extLst>
      <p:ext uri="{BB962C8B-B14F-4D97-AF65-F5344CB8AC3E}">
        <p14:creationId xmlns:p14="http://schemas.microsoft.com/office/powerpoint/2010/main" val="24601569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graphicFrame>
        <p:nvGraphicFramePr>
          <p:cNvPr id="4" name="AutoShape 42"/>
          <p:cNvGraphicFramePr>
            <a:graphicFrameLocks/>
          </p:cNvGraphicFramePr>
          <p:nvPr>
            <p:custDataLst>
              <p:tags r:id="rId2"/>
            </p:custDataLst>
          </p:nvPr>
        </p:nvGraphicFramePr>
        <p:xfrm>
          <a:off x="0" y="0"/>
          <a:ext cx="211667" cy="158750"/>
        </p:xfrm>
        <a:graphic>
          <a:graphicData uri="http://schemas.openxmlformats.org/presentationml/2006/ole">
            <mc:AlternateContent xmlns:mc="http://schemas.openxmlformats.org/markup-compatibility/2006">
              <mc:Choice xmlns:v="urn:schemas-microsoft-com:vml" Requires="v">
                <p:oleObj spid="_x0000_s12340" name="think-cell Slide" r:id="rId5" imgW="0" imgH="0" progId="">
                  <p:embed/>
                </p:oleObj>
              </mc:Choice>
              <mc:Fallback>
                <p:oleObj name="think-cell Slide" r:id="rId5"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211667"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Line 64"/>
          <p:cNvSpPr>
            <a:spLocks noChangeShapeType="1"/>
          </p:cNvSpPr>
          <p:nvPr userDrawn="1">
            <p:custDataLst>
              <p:tags r:id="rId3"/>
            </p:custDataLst>
          </p:nvPr>
        </p:nvSpPr>
        <p:spPr bwMode="auto">
          <a:xfrm flipV="1">
            <a:off x="431372" y="1264897"/>
            <a:ext cx="10945216" cy="3862"/>
          </a:xfrm>
          <a:prstGeom prst="line">
            <a:avLst/>
          </a:prstGeom>
          <a:noFill/>
          <a:ln w="57150" cmpd="sng">
            <a:gradFill flip="none" rotWithShape="1">
              <a:gsLst>
                <a:gs pos="0">
                  <a:srgbClr val="D20074"/>
                </a:gs>
                <a:gs pos="100000">
                  <a:srgbClr val="FFFFFF"/>
                </a:gs>
              </a:gsLst>
              <a:lin ang="0" scaled="1"/>
              <a:tileRect/>
            </a:gradFill>
            <a:round/>
            <a:headEnd/>
            <a:tailEnd/>
          </a:ln>
          <a:effectLst/>
        </p:spPr>
        <p:txBody>
          <a:bodyPr/>
          <a:lstStyle/>
          <a:p>
            <a:pPr defTabSz="457200">
              <a:defRPr/>
            </a:pPr>
            <a:endParaRPr lang="en-US">
              <a:solidFill>
                <a:srgbClr val="404040"/>
              </a:solidFill>
              <a:ea typeface="ＭＳ Ｐゴシック" pitchFamily="34" charset="-128"/>
              <a:cs typeface="ＭＳ Ｐゴシック" pitchFamily="34" charset="-128"/>
            </a:endParaRPr>
          </a:p>
        </p:txBody>
      </p:sp>
      <p:pic>
        <p:nvPicPr>
          <p:cNvPr id="6" name="Immagine 16" descr="rombi.png"/>
          <p:cNvPicPr>
            <a:picLocks noChangeAspect="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rot="17558438">
            <a:off x="-657754" y="744538"/>
            <a:ext cx="2435225" cy="1212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magine 18" descr="rombi_fucsia.png"/>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rot="19079356">
            <a:off x="-292100" y="122239"/>
            <a:ext cx="1174751"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ttangolo 7"/>
          <p:cNvSpPr/>
          <p:nvPr userDrawn="1"/>
        </p:nvSpPr>
        <p:spPr bwMode="auto">
          <a:xfrm>
            <a:off x="0" y="0"/>
            <a:ext cx="12192000" cy="461665"/>
          </a:xfrm>
          <a:prstGeom prst="rect">
            <a:avLst/>
          </a:prstGeom>
          <a:solidFill>
            <a:schemeClr val="bg2">
              <a:lumMod val="75000"/>
            </a:schemeClr>
          </a:solidFill>
          <a:ln w="9525" cap="flat" cmpd="sng" algn="ctr">
            <a:noFill/>
            <a:prstDash val="solid"/>
            <a:round/>
            <a:headEnd type="none" w="med" len="med"/>
            <a:tailEnd type="none" w="med" len="med"/>
          </a:ln>
          <a:effectLst/>
          <a:extLst/>
        </p:spPr>
        <p:txBody>
          <a:bodyPr>
            <a:spAutoFit/>
          </a:bodyPr>
          <a:lstStyle/>
          <a:p>
            <a:pPr marL="342900" indent="-342900">
              <a:buFontTx/>
              <a:buAutoNum type="arabicPeriod"/>
              <a:defRPr/>
            </a:pPr>
            <a:endParaRPr lang="it-IT" sz="2400">
              <a:solidFill>
                <a:srgbClr val="EC008C"/>
              </a:solidFill>
              <a:cs typeface="Arial" pitchFamily="34" charset="0"/>
            </a:endParaRPr>
          </a:p>
        </p:txBody>
      </p:sp>
      <p:pic>
        <p:nvPicPr>
          <p:cNvPr id="9" name="Immagine 8" descr="spirale.png"/>
          <p:cNvPicPr>
            <a:picLocks noChangeAspect="1"/>
          </p:cNvPicPr>
          <p:nvPr userDrawn="1"/>
        </p:nvPicPr>
        <p:blipFill rotWithShape="1">
          <a:blip r:embed="rId8" cstate="print">
            <a:clrChange>
              <a:clrFrom>
                <a:srgbClr val="000000"/>
              </a:clrFrom>
              <a:clrTo>
                <a:srgbClr val="000000">
                  <a:alpha val="0"/>
                </a:srgbClr>
              </a:clrTo>
            </a:clrChange>
            <a:duotone>
              <a:schemeClr val="bg2">
                <a:shade val="45000"/>
                <a:satMod val="135000"/>
              </a:schemeClr>
              <a:prstClr val="white"/>
            </a:duotone>
            <a:alphaModFix amt="21000"/>
            <a:extLst/>
          </a:blip>
          <a:srcRect t="29140" r="18289" b="20510"/>
          <a:stretch/>
        </p:blipFill>
        <p:spPr>
          <a:xfrm>
            <a:off x="1679509" y="3032"/>
            <a:ext cx="10512491" cy="3641992"/>
          </a:xfrm>
          <a:prstGeom prst="rect">
            <a:avLst/>
          </a:prstGeom>
        </p:spPr>
      </p:pic>
      <p:sp>
        <p:nvSpPr>
          <p:cNvPr id="10" name="Rettangolo 9"/>
          <p:cNvSpPr/>
          <p:nvPr userDrawn="1"/>
        </p:nvSpPr>
        <p:spPr bwMode="auto">
          <a:xfrm>
            <a:off x="1199457" y="0"/>
            <a:ext cx="9215671" cy="461665"/>
          </a:xfrm>
          <a:prstGeom prst="rect">
            <a:avLst/>
          </a:prstGeom>
          <a:gradFill flip="none" rotWithShape="1">
            <a:gsLst>
              <a:gs pos="12000">
                <a:schemeClr val="bg2">
                  <a:lumMod val="75000"/>
                </a:schemeClr>
              </a:gs>
              <a:gs pos="100000">
                <a:schemeClr val="bg2">
                  <a:lumMod val="75000"/>
                  <a:alpha val="0"/>
                </a:schemeClr>
              </a:gs>
            </a:gsLst>
            <a:lin ang="0" scaled="1"/>
            <a:tileRect/>
          </a:gradFill>
          <a:ln w="9525" cap="flat" cmpd="sng" algn="ctr">
            <a:noFill/>
            <a:prstDash val="solid"/>
            <a:round/>
            <a:headEnd type="none" w="med" len="med"/>
            <a:tailEnd type="none" w="med" len="med"/>
          </a:ln>
          <a:effectLst/>
          <a:extLst/>
        </p:spPr>
        <p:txBody>
          <a:bodyPr>
            <a:spAutoFit/>
          </a:bodyPr>
          <a:lstStyle/>
          <a:p>
            <a:pPr marL="342900" indent="-342900">
              <a:buFontTx/>
              <a:buAutoNum type="arabicPeriod"/>
              <a:defRPr/>
            </a:pPr>
            <a:endParaRPr lang="it-IT" sz="2400">
              <a:solidFill>
                <a:srgbClr val="EC008C"/>
              </a:solidFill>
              <a:cs typeface="Arial" pitchFamily="34" charset="0"/>
            </a:endParaRPr>
          </a:p>
        </p:txBody>
      </p:sp>
      <p:pic>
        <p:nvPicPr>
          <p:cNvPr id="11" name="Immagine 15" descr="rombi.png"/>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rot="8762518">
            <a:off x="2935817" y="1631950"/>
            <a:ext cx="5444067"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olo 1"/>
          <p:cNvSpPr>
            <a:spLocks noGrp="1"/>
          </p:cNvSpPr>
          <p:nvPr>
            <p:ph type="title"/>
          </p:nvPr>
        </p:nvSpPr>
        <p:spPr>
          <a:xfrm>
            <a:off x="963084" y="4725145"/>
            <a:ext cx="10363200" cy="1107996"/>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963084" y="3224958"/>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stili del testo dello schema</a:t>
            </a:r>
          </a:p>
        </p:txBody>
      </p:sp>
    </p:spTree>
    <p:extLst>
      <p:ext uri="{BB962C8B-B14F-4D97-AF65-F5344CB8AC3E}">
        <p14:creationId xmlns:p14="http://schemas.microsoft.com/office/powerpoint/2010/main" val="2756109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1007534" y="602233"/>
            <a:ext cx="7920567" cy="387798"/>
          </a:xfrm>
        </p:spPr>
        <p:txBody>
          <a:bodyPr/>
          <a:lstStyle/>
          <a:p>
            <a:r>
              <a:rPr lang="it-IT"/>
              <a:t>Fare clic per modificare lo stile del titolo</a:t>
            </a:r>
          </a:p>
        </p:txBody>
      </p:sp>
      <p:sp>
        <p:nvSpPr>
          <p:cNvPr id="3" name="Segnaposto contenuto 2"/>
          <p:cNvSpPr>
            <a:spLocks noGrp="1"/>
          </p:cNvSpPr>
          <p:nvPr>
            <p:ph sz="half" idx="1"/>
          </p:nvPr>
        </p:nvSpPr>
        <p:spPr>
          <a:xfrm>
            <a:off x="575733" y="1647825"/>
            <a:ext cx="5384800" cy="4302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63733" y="1647825"/>
            <a:ext cx="5384800" cy="4302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14311035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1295467" y="652239"/>
            <a:ext cx="10286933" cy="387798"/>
          </a:xfrm>
        </p:spPr>
        <p:txBody>
          <a:bodyPr/>
          <a:lstStyle>
            <a:lvl1pPr>
              <a:defRPr/>
            </a:lvl1pPr>
          </a:lstStyle>
          <a:p>
            <a:r>
              <a:rPr lang="it-IT" dirty="0"/>
              <a:t>Fare clic per modificare lo stile del titolo</a:t>
            </a:r>
          </a:p>
        </p:txBody>
      </p:sp>
      <p:sp>
        <p:nvSpPr>
          <p:cNvPr id="3" name="Segnaposto testo 2"/>
          <p:cNvSpPr>
            <a:spLocks noGrp="1"/>
          </p:cNvSpPr>
          <p:nvPr>
            <p:ph type="body" idx="1"/>
          </p:nvPr>
        </p:nvSpPr>
        <p:spPr>
          <a:xfrm>
            <a:off x="609600" y="1646262"/>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dirty="0"/>
              <a:t>Fare clic per modificare stili del testo dello schema</a:t>
            </a:r>
          </a:p>
        </p:txBody>
      </p:sp>
      <p:sp>
        <p:nvSpPr>
          <p:cNvPr id="4" name="Segnaposto contenuto 3"/>
          <p:cNvSpPr>
            <a:spLocks noGrp="1"/>
          </p:cNvSpPr>
          <p:nvPr>
            <p:ph sz="half" idx="2"/>
          </p:nvPr>
        </p:nvSpPr>
        <p:spPr>
          <a:xfrm>
            <a:off x="609600" y="2286024"/>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93368" y="1646262"/>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6193368" y="2286024"/>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31019735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1007534" y="602233"/>
            <a:ext cx="7920567" cy="387798"/>
          </a:xfrm>
        </p:spPr>
        <p:txBody>
          <a:bodyPr/>
          <a:lstStyle/>
          <a:p>
            <a:r>
              <a:rPr lang="it-IT"/>
              <a:t>Fare clic per modificare lo stile del titolo</a:t>
            </a:r>
          </a:p>
        </p:txBody>
      </p:sp>
    </p:spTree>
    <p:extLst>
      <p:ext uri="{BB962C8B-B14F-4D97-AF65-F5344CB8AC3E}">
        <p14:creationId xmlns:p14="http://schemas.microsoft.com/office/powerpoint/2010/main" val="17995583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1" y="1709744"/>
            <a:ext cx="105156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831851" y="4589469"/>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C866D64E-995B-4EDF-94D5-DCE16405DE08}" type="datetimeFigureOut">
              <a:rPr lang="it-IT" smtClean="0"/>
              <a:t>03/10/2019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1F57114-CEE3-4F6E-AE94-739CF9233317}" type="slidenum">
              <a:rPr lang="it-IT" smtClean="0"/>
              <a:t>‹N›</a:t>
            </a:fld>
            <a:endParaRPr lang="it-IT"/>
          </a:p>
        </p:txBody>
      </p:sp>
    </p:spTree>
    <p:extLst>
      <p:ext uri="{BB962C8B-B14F-4D97-AF65-F5344CB8AC3E}">
        <p14:creationId xmlns:p14="http://schemas.microsoft.com/office/powerpoint/2010/main" val="153770926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34484" y="4080320"/>
            <a:ext cx="10725149" cy="470898"/>
          </a:xfrm>
        </p:spPr>
        <p:txBody>
          <a:bodyPr anchor="t"/>
          <a:lstStyle>
            <a:lvl1pPr algn="l">
              <a:defRPr sz="3400" b="1" cap="none">
                <a:solidFill>
                  <a:srgbClr val="432277"/>
                </a:solidFill>
              </a:defRPr>
            </a:lvl1pPr>
          </a:lstStyle>
          <a:p>
            <a:r>
              <a:rPr lang="it-IT"/>
              <a:t>Fare clic per modificare lo stile del titolo</a:t>
            </a:r>
            <a:endParaRPr lang="en-US" dirty="0"/>
          </a:p>
        </p:txBody>
      </p:sp>
      <p:sp>
        <p:nvSpPr>
          <p:cNvPr id="3" name="Text Placeholder 2"/>
          <p:cNvSpPr>
            <a:spLocks noGrp="1"/>
          </p:cNvSpPr>
          <p:nvPr>
            <p:ph type="body" idx="1"/>
          </p:nvPr>
        </p:nvSpPr>
        <p:spPr>
          <a:xfrm>
            <a:off x="734484" y="3790557"/>
            <a:ext cx="10725149" cy="246221"/>
          </a:xfrm>
        </p:spPr>
        <p:txBody>
          <a:bodyPr anchor="b">
            <a:spAutoFit/>
          </a:bodyPr>
          <a:lstStyle>
            <a:lvl1pPr marL="0" indent="0">
              <a:buNone/>
              <a:defRPr sz="1600">
                <a:solidFill>
                  <a:srgbClr val="9172C4"/>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stili del testo dello schema</a:t>
            </a:r>
          </a:p>
        </p:txBody>
      </p:sp>
    </p:spTree>
    <p:extLst>
      <p:ext uri="{BB962C8B-B14F-4D97-AF65-F5344CB8AC3E}">
        <p14:creationId xmlns:p14="http://schemas.microsoft.com/office/powerpoint/2010/main" val="41306550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graphicFrame>
        <p:nvGraphicFramePr>
          <p:cNvPr id="4" name="AutoShape 42"/>
          <p:cNvGraphicFramePr>
            <a:graphicFrameLocks/>
          </p:cNvGraphicFramePr>
          <p:nvPr>
            <p:custDataLst>
              <p:tags r:id="rId2"/>
            </p:custDataLst>
          </p:nvPr>
        </p:nvGraphicFramePr>
        <p:xfrm>
          <a:off x="0" y="0"/>
          <a:ext cx="211667" cy="158750"/>
        </p:xfrm>
        <a:graphic>
          <a:graphicData uri="http://schemas.openxmlformats.org/presentationml/2006/ole">
            <mc:AlternateContent xmlns:mc="http://schemas.openxmlformats.org/markup-compatibility/2006">
              <mc:Choice xmlns:v="urn:schemas-microsoft-com:vml" Requires="v">
                <p:oleObj spid="_x0000_s13364" name="think-cell Slide" r:id="rId5" imgW="0" imgH="0" progId="">
                  <p:embed/>
                </p:oleObj>
              </mc:Choice>
              <mc:Fallback>
                <p:oleObj name="think-cell Slide" r:id="rId5"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211667"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Line 64"/>
          <p:cNvSpPr>
            <a:spLocks noChangeShapeType="1"/>
          </p:cNvSpPr>
          <p:nvPr userDrawn="1">
            <p:custDataLst>
              <p:tags r:id="rId3"/>
            </p:custDataLst>
          </p:nvPr>
        </p:nvSpPr>
        <p:spPr bwMode="auto">
          <a:xfrm flipV="1">
            <a:off x="431372" y="1264897"/>
            <a:ext cx="10945216" cy="3862"/>
          </a:xfrm>
          <a:prstGeom prst="line">
            <a:avLst/>
          </a:prstGeom>
          <a:noFill/>
          <a:ln w="57150" cmpd="sng">
            <a:gradFill flip="none" rotWithShape="1">
              <a:gsLst>
                <a:gs pos="0">
                  <a:srgbClr val="D20074"/>
                </a:gs>
                <a:gs pos="100000">
                  <a:srgbClr val="FFFFFF"/>
                </a:gs>
              </a:gsLst>
              <a:lin ang="0" scaled="1"/>
              <a:tileRect/>
            </a:gradFill>
            <a:round/>
            <a:headEnd/>
            <a:tailEnd/>
          </a:ln>
          <a:effectLst/>
        </p:spPr>
        <p:txBody>
          <a:bodyPr/>
          <a:lstStyle/>
          <a:p>
            <a:pPr defTabSz="457200">
              <a:defRPr/>
            </a:pPr>
            <a:endParaRPr lang="en-US">
              <a:solidFill>
                <a:srgbClr val="404040"/>
              </a:solidFill>
              <a:ea typeface="ＭＳ Ｐゴシック" pitchFamily="34" charset="-128"/>
              <a:cs typeface="ＭＳ Ｐゴシック" pitchFamily="34" charset="-128"/>
            </a:endParaRPr>
          </a:p>
        </p:txBody>
      </p:sp>
      <p:pic>
        <p:nvPicPr>
          <p:cNvPr id="6" name="Immagine 16" descr="rombi.png"/>
          <p:cNvPicPr>
            <a:picLocks noChangeAspect="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rot="17558438">
            <a:off x="-657754" y="744538"/>
            <a:ext cx="2435225" cy="1212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magine 18" descr="rombi_fucsia.png"/>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rot="19079356">
            <a:off x="-292100" y="122239"/>
            <a:ext cx="1174751"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BHC_BAY_59-7939_blue_round_02_intro_05102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hidden">
          <a:xfrm>
            <a:off x="-4233" y="-3175"/>
            <a:ext cx="12198351" cy="686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1" name="Rectangle 3"/>
          <p:cNvSpPr>
            <a:spLocks noGrp="1" noChangeArrowheads="1"/>
          </p:cNvSpPr>
          <p:nvPr>
            <p:ph type="ctrTitle"/>
          </p:nvPr>
        </p:nvSpPr>
        <p:spPr>
          <a:xfrm>
            <a:off x="819151" y="3110483"/>
            <a:ext cx="8925983" cy="387798"/>
          </a:xfrm>
        </p:spPr>
        <p:txBody>
          <a:bodyPr/>
          <a:lstStyle>
            <a:lvl1pPr>
              <a:defRPr/>
            </a:lvl1pPr>
          </a:lstStyle>
          <a:p>
            <a:r>
              <a:rPr lang="en-US"/>
              <a:t>Click to edit Master title style</a:t>
            </a:r>
          </a:p>
        </p:txBody>
      </p:sp>
      <p:sp>
        <p:nvSpPr>
          <p:cNvPr id="48132" name="Rectangle 4"/>
          <p:cNvSpPr>
            <a:spLocks noGrp="1" noChangeArrowheads="1"/>
          </p:cNvSpPr>
          <p:nvPr>
            <p:ph type="subTitle" idx="1"/>
          </p:nvPr>
        </p:nvSpPr>
        <p:spPr>
          <a:xfrm>
            <a:off x="819151" y="4418013"/>
            <a:ext cx="9548283" cy="914400"/>
          </a:xfrm>
        </p:spPr>
        <p:txBody>
          <a:bodyPr/>
          <a:lstStyle>
            <a:lvl1pPr marL="0" indent="0">
              <a:buFont typeface="Wingdings 2" pitchFamily="18" charset="2"/>
              <a:buNone/>
              <a:defRPr sz="2400" b="1"/>
            </a:lvl1pPr>
          </a:lstStyle>
          <a:p>
            <a:r>
              <a:rPr lang="en-US"/>
              <a:t>Click to edit Master subtitle style</a:t>
            </a:r>
          </a:p>
        </p:txBody>
      </p:sp>
    </p:spTree>
    <p:extLst>
      <p:ext uri="{BB962C8B-B14F-4D97-AF65-F5344CB8AC3E}">
        <p14:creationId xmlns:p14="http://schemas.microsoft.com/office/powerpoint/2010/main" val="22628729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cSld name="Vuota">
    <p:spTree>
      <p:nvGrpSpPr>
        <p:cNvPr id="1" name=""/>
        <p:cNvGrpSpPr/>
        <p:nvPr/>
      </p:nvGrpSpPr>
      <p:grpSpPr>
        <a:xfrm>
          <a:off x="0" y="0"/>
          <a:ext cx="0" cy="0"/>
          <a:chOff x="0" y="0"/>
          <a:chExt cx="0" cy="0"/>
        </a:xfrm>
      </p:grpSpPr>
      <p:graphicFrame>
        <p:nvGraphicFramePr>
          <p:cNvPr id="2" name="AutoShape 42"/>
          <p:cNvGraphicFramePr>
            <a:graphicFrameLocks/>
          </p:cNvGraphicFramePr>
          <p:nvPr>
            <p:custDataLst>
              <p:tags r:id="rId2"/>
            </p:custDataLst>
          </p:nvPr>
        </p:nvGraphicFramePr>
        <p:xfrm>
          <a:off x="0" y="0"/>
          <a:ext cx="211667" cy="158750"/>
        </p:xfrm>
        <a:graphic>
          <a:graphicData uri="http://schemas.openxmlformats.org/presentationml/2006/ole">
            <mc:AlternateContent xmlns:mc="http://schemas.openxmlformats.org/markup-compatibility/2006">
              <mc:Choice xmlns:v="urn:schemas-microsoft-com:vml" Requires="v">
                <p:oleObj spid="_x0000_s14438" name="think-cell Slide" r:id="rId7" imgW="0" imgH="0" progId="">
                  <p:embed/>
                </p:oleObj>
              </mc:Choice>
              <mc:Fallback>
                <p:oleObj name="think-cell Slide" r:id="rId7"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211667"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Line 64"/>
          <p:cNvSpPr>
            <a:spLocks noChangeShapeType="1"/>
          </p:cNvSpPr>
          <p:nvPr userDrawn="1">
            <p:custDataLst>
              <p:tags r:id="rId3"/>
            </p:custDataLst>
          </p:nvPr>
        </p:nvSpPr>
        <p:spPr bwMode="auto">
          <a:xfrm flipV="1">
            <a:off x="431372" y="1264897"/>
            <a:ext cx="10945216" cy="3862"/>
          </a:xfrm>
          <a:prstGeom prst="line">
            <a:avLst/>
          </a:prstGeom>
          <a:noFill/>
          <a:ln w="57150" cmpd="sng">
            <a:gradFill flip="none" rotWithShape="1">
              <a:gsLst>
                <a:gs pos="0">
                  <a:srgbClr val="D20074"/>
                </a:gs>
                <a:gs pos="100000">
                  <a:srgbClr val="FFFFFF"/>
                </a:gs>
              </a:gsLst>
              <a:lin ang="0" scaled="1"/>
              <a:tileRect/>
            </a:gradFill>
            <a:round/>
            <a:headEnd/>
            <a:tailEnd/>
          </a:ln>
          <a:effectLst/>
        </p:spPr>
        <p:txBody>
          <a:bodyPr/>
          <a:lstStyle/>
          <a:p>
            <a:pPr defTabSz="457200">
              <a:defRPr/>
            </a:pPr>
            <a:endParaRPr lang="en-US">
              <a:solidFill>
                <a:srgbClr val="404040"/>
              </a:solidFill>
              <a:ea typeface="ＭＳ Ｐゴシック" pitchFamily="34" charset="-128"/>
              <a:cs typeface="ＭＳ Ｐゴシック" pitchFamily="34" charset="-128"/>
            </a:endParaRPr>
          </a:p>
        </p:txBody>
      </p:sp>
      <p:pic>
        <p:nvPicPr>
          <p:cNvPr id="4" name="Immagine 16" descr="rombi.png"/>
          <p:cNvPicPr>
            <a:picLocks noChangeAspect="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rot="17558438">
            <a:off x="-657754" y="744538"/>
            <a:ext cx="2435225" cy="1212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magine 18" descr="rombi_fucsia.png"/>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rot="19079356">
            <a:off x="-292100" y="122239"/>
            <a:ext cx="1174751"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AutoShape 42"/>
          <p:cNvGraphicFramePr>
            <a:graphicFrameLocks/>
          </p:cNvGraphicFramePr>
          <p:nvPr>
            <p:custDataLst>
              <p:tags r:id="rId4"/>
            </p:custDataLst>
          </p:nvPr>
        </p:nvGraphicFramePr>
        <p:xfrm>
          <a:off x="0" y="0"/>
          <a:ext cx="211667" cy="158750"/>
        </p:xfrm>
        <a:graphic>
          <a:graphicData uri="http://schemas.openxmlformats.org/presentationml/2006/ole">
            <mc:AlternateContent xmlns:mc="http://schemas.openxmlformats.org/markup-compatibility/2006">
              <mc:Choice xmlns:v="urn:schemas-microsoft-com:vml" Requires="v">
                <p:oleObj spid="_x0000_s14439" name="think-cell Slide" r:id="rId10" imgW="0" imgH="0" progId="">
                  <p:embed/>
                </p:oleObj>
              </mc:Choice>
              <mc:Fallback>
                <p:oleObj name="think-cell Slide" r:id="rId10"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211667"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Line 64"/>
          <p:cNvSpPr>
            <a:spLocks noChangeShapeType="1"/>
          </p:cNvSpPr>
          <p:nvPr userDrawn="1">
            <p:custDataLst>
              <p:tags r:id="rId5"/>
            </p:custDataLst>
          </p:nvPr>
        </p:nvSpPr>
        <p:spPr bwMode="auto">
          <a:xfrm flipV="1">
            <a:off x="431372" y="1264897"/>
            <a:ext cx="10945216" cy="3862"/>
          </a:xfrm>
          <a:prstGeom prst="line">
            <a:avLst/>
          </a:prstGeom>
          <a:noFill/>
          <a:ln w="57150" cmpd="sng">
            <a:gradFill flip="none" rotWithShape="1">
              <a:gsLst>
                <a:gs pos="0">
                  <a:srgbClr val="D20074"/>
                </a:gs>
                <a:gs pos="100000">
                  <a:srgbClr val="FFFFFF"/>
                </a:gs>
              </a:gsLst>
              <a:lin ang="0" scaled="1"/>
              <a:tileRect/>
            </a:gradFill>
            <a:round/>
            <a:headEnd/>
            <a:tailEnd/>
          </a:ln>
          <a:effectLst/>
        </p:spPr>
        <p:txBody>
          <a:bodyPr/>
          <a:lstStyle/>
          <a:p>
            <a:pPr defTabSz="457200">
              <a:defRPr/>
            </a:pPr>
            <a:endParaRPr lang="en-US">
              <a:solidFill>
                <a:srgbClr val="404040"/>
              </a:solidFill>
              <a:ea typeface="ＭＳ Ｐゴシック" pitchFamily="34" charset="-128"/>
              <a:cs typeface="ＭＳ Ｐゴシック" pitchFamily="34" charset="-128"/>
            </a:endParaRPr>
          </a:p>
        </p:txBody>
      </p:sp>
      <p:pic>
        <p:nvPicPr>
          <p:cNvPr id="8" name="Immagine 16" descr="rombi.png"/>
          <p:cNvPicPr>
            <a:picLocks noChangeAspect="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rot="17558438">
            <a:off x="-657754" y="744538"/>
            <a:ext cx="2435225" cy="1212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magine 18" descr="rombi_fucsia.png"/>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rot="19079356">
            <a:off x="-292100" y="122239"/>
            <a:ext cx="1174751"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4"/>
          <p:cNvSpPr>
            <a:spLocks noGrp="1" noChangeArrowheads="1"/>
          </p:cNvSpPr>
          <p:nvPr>
            <p:ph type="dt" sz="half" idx="10"/>
          </p:nvPr>
        </p:nvSpPr>
        <p:spPr>
          <a:xfrm>
            <a:off x="914400" y="6248400"/>
            <a:ext cx="2540000" cy="457200"/>
          </a:xfrm>
          <a:prstGeom prst="rect">
            <a:avLst/>
          </a:prstGeom>
        </p:spPr>
        <p:txBody>
          <a:bodyPr/>
          <a:lstStyle>
            <a:lvl1pPr eaLnBrk="1" hangingPunct="1">
              <a:defRPr>
                <a:solidFill>
                  <a:srgbClr val="404040"/>
                </a:solidFill>
                <a:latin typeface="Arial" charset="0"/>
                <a:cs typeface="Arial" charset="0"/>
              </a:defRPr>
            </a:lvl1pPr>
          </a:lstStyle>
          <a:p>
            <a:pPr>
              <a:defRPr/>
            </a:pPr>
            <a:endParaRPr lang="en-US"/>
          </a:p>
        </p:txBody>
      </p:sp>
      <p:sp>
        <p:nvSpPr>
          <p:cNvPr id="11" name="Rectangle 5"/>
          <p:cNvSpPr>
            <a:spLocks noGrp="1" noChangeArrowheads="1"/>
          </p:cNvSpPr>
          <p:nvPr>
            <p:ph type="ftr" sz="quarter" idx="11"/>
          </p:nvPr>
        </p:nvSpPr>
        <p:spPr>
          <a:xfrm>
            <a:off x="4165600" y="6248400"/>
            <a:ext cx="3860800" cy="457200"/>
          </a:xfrm>
          <a:prstGeom prst="rect">
            <a:avLst/>
          </a:prstGeom>
        </p:spPr>
        <p:txBody>
          <a:bodyPr/>
          <a:lstStyle>
            <a:lvl1pPr eaLnBrk="1" hangingPunct="1">
              <a:defRPr>
                <a:solidFill>
                  <a:srgbClr val="404040"/>
                </a:solidFill>
                <a:latin typeface="Arial" charset="0"/>
                <a:cs typeface="Arial" charset="0"/>
              </a:defRPr>
            </a:lvl1pPr>
          </a:lstStyle>
          <a:p>
            <a:pPr>
              <a:defRPr/>
            </a:pPr>
            <a:endParaRPr lang="en-US"/>
          </a:p>
        </p:txBody>
      </p:sp>
      <p:sp>
        <p:nvSpPr>
          <p:cNvPr id="12" name="Rectangle 6"/>
          <p:cNvSpPr>
            <a:spLocks noGrp="1" noChangeArrowheads="1"/>
          </p:cNvSpPr>
          <p:nvPr>
            <p:ph type="sldNum" sz="quarter" idx="12"/>
          </p:nvPr>
        </p:nvSpPr>
        <p:spPr>
          <a:xfrm>
            <a:off x="8737600" y="6248400"/>
            <a:ext cx="25400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404040"/>
                </a:solidFill>
                <a:cs typeface="Arial" panose="020B0604020202020204" pitchFamily="34" charset="0"/>
              </a:defRPr>
            </a:lvl1pPr>
          </a:lstStyle>
          <a:p>
            <a:pPr>
              <a:defRPr/>
            </a:pPr>
            <a:fld id="{3C868E15-E1EB-4042-A8E5-8CCC8211899A}" type="slidenum">
              <a:rPr lang="en-US" altLang="it-IT"/>
              <a:pPr>
                <a:defRPr/>
              </a:pPr>
              <a:t>‹N›</a:t>
            </a:fld>
            <a:endParaRPr lang="en-US" altLang="it-IT"/>
          </a:p>
        </p:txBody>
      </p:sp>
    </p:spTree>
    <p:extLst>
      <p:ext uri="{BB962C8B-B14F-4D97-AF65-F5344CB8AC3E}">
        <p14:creationId xmlns:p14="http://schemas.microsoft.com/office/powerpoint/2010/main" val="39345998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Only">
  <p:cSld name="Contenuto">
    <p:spTree>
      <p:nvGrpSpPr>
        <p:cNvPr id="1" name=""/>
        <p:cNvGrpSpPr/>
        <p:nvPr/>
      </p:nvGrpSpPr>
      <p:grpSpPr>
        <a:xfrm>
          <a:off x="0" y="0"/>
          <a:ext cx="0" cy="0"/>
          <a:chOff x="0" y="0"/>
          <a:chExt cx="0" cy="0"/>
        </a:xfrm>
      </p:grpSpPr>
      <p:graphicFrame>
        <p:nvGraphicFramePr>
          <p:cNvPr id="3" name="AutoShape 42"/>
          <p:cNvGraphicFramePr>
            <a:graphicFrameLocks/>
          </p:cNvGraphicFramePr>
          <p:nvPr>
            <p:custDataLst>
              <p:tags r:id="rId2"/>
            </p:custDataLst>
          </p:nvPr>
        </p:nvGraphicFramePr>
        <p:xfrm>
          <a:off x="0" y="0"/>
          <a:ext cx="211667" cy="158750"/>
        </p:xfrm>
        <a:graphic>
          <a:graphicData uri="http://schemas.openxmlformats.org/presentationml/2006/ole">
            <mc:AlternateContent xmlns:mc="http://schemas.openxmlformats.org/markup-compatibility/2006">
              <mc:Choice xmlns:v="urn:schemas-microsoft-com:vml" Requires="v">
                <p:oleObj spid="_x0000_s15462" name="think-cell Slide" r:id="rId7" imgW="0" imgH="0" progId="">
                  <p:embed/>
                </p:oleObj>
              </mc:Choice>
              <mc:Fallback>
                <p:oleObj name="think-cell Slide" r:id="rId7"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211667"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Line 64"/>
          <p:cNvSpPr>
            <a:spLocks noChangeShapeType="1"/>
          </p:cNvSpPr>
          <p:nvPr userDrawn="1">
            <p:custDataLst>
              <p:tags r:id="rId3"/>
            </p:custDataLst>
          </p:nvPr>
        </p:nvSpPr>
        <p:spPr bwMode="auto">
          <a:xfrm flipV="1">
            <a:off x="431372" y="1264897"/>
            <a:ext cx="10945216" cy="3862"/>
          </a:xfrm>
          <a:prstGeom prst="line">
            <a:avLst/>
          </a:prstGeom>
          <a:noFill/>
          <a:ln w="57150" cmpd="sng">
            <a:gradFill flip="none" rotWithShape="1">
              <a:gsLst>
                <a:gs pos="0">
                  <a:srgbClr val="D20074"/>
                </a:gs>
                <a:gs pos="100000">
                  <a:srgbClr val="FFFFFF"/>
                </a:gs>
              </a:gsLst>
              <a:lin ang="0" scaled="1"/>
              <a:tileRect/>
            </a:gradFill>
            <a:round/>
            <a:headEnd/>
            <a:tailEnd/>
          </a:ln>
          <a:effectLst/>
        </p:spPr>
        <p:txBody>
          <a:bodyPr/>
          <a:lstStyle/>
          <a:p>
            <a:pPr defTabSz="457200">
              <a:defRPr/>
            </a:pPr>
            <a:endParaRPr lang="en-US">
              <a:solidFill>
                <a:srgbClr val="404040"/>
              </a:solidFill>
              <a:ea typeface="ＭＳ Ｐゴシック" pitchFamily="34" charset="-128"/>
              <a:cs typeface="ＭＳ Ｐゴシック" pitchFamily="34" charset="-128"/>
            </a:endParaRPr>
          </a:p>
        </p:txBody>
      </p:sp>
      <p:pic>
        <p:nvPicPr>
          <p:cNvPr id="5" name="Immagine 16" descr="rombi.png"/>
          <p:cNvPicPr>
            <a:picLocks noChangeAspect="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rot="17558438">
            <a:off x="-657754" y="744538"/>
            <a:ext cx="2435225" cy="1212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magine 18" descr="rombi_fucsia.png"/>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rot="19079356">
            <a:off x="-292100" y="122239"/>
            <a:ext cx="1174751"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AutoShape 42"/>
          <p:cNvGraphicFramePr>
            <a:graphicFrameLocks/>
          </p:cNvGraphicFramePr>
          <p:nvPr>
            <p:custDataLst>
              <p:tags r:id="rId4"/>
            </p:custDataLst>
          </p:nvPr>
        </p:nvGraphicFramePr>
        <p:xfrm>
          <a:off x="0" y="0"/>
          <a:ext cx="211667" cy="158750"/>
        </p:xfrm>
        <a:graphic>
          <a:graphicData uri="http://schemas.openxmlformats.org/presentationml/2006/ole">
            <mc:AlternateContent xmlns:mc="http://schemas.openxmlformats.org/markup-compatibility/2006">
              <mc:Choice xmlns:v="urn:schemas-microsoft-com:vml" Requires="v">
                <p:oleObj spid="_x0000_s15463" name="think-cell Slide" r:id="rId10" imgW="0" imgH="0" progId="">
                  <p:embed/>
                </p:oleObj>
              </mc:Choice>
              <mc:Fallback>
                <p:oleObj name="think-cell Slide" r:id="rId10"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211667"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Line 64"/>
          <p:cNvSpPr>
            <a:spLocks noChangeShapeType="1"/>
          </p:cNvSpPr>
          <p:nvPr userDrawn="1">
            <p:custDataLst>
              <p:tags r:id="rId5"/>
            </p:custDataLst>
          </p:nvPr>
        </p:nvSpPr>
        <p:spPr bwMode="auto">
          <a:xfrm flipV="1">
            <a:off x="431372" y="1264897"/>
            <a:ext cx="10945216" cy="3862"/>
          </a:xfrm>
          <a:prstGeom prst="line">
            <a:avLst/>
          </a:prstGeom>
          <a:noFill/>
          <a:ln w="57150" cmpd="sng">
            <a:gradFill flip="none" rotWithShape="1">
              <a:gsLst>
                <a:gs pos="0">
                  <a:srgbClr val="D20074"/>
                </a:gs>
                <a:gs pos="100000">
                  <a:srgbClr val="FFFFFF"/>
                </a:gs>
              </a:gsLst>
              <a:lin ang="0" scaled="1"/>
              <a:tileRect/>
            </a:gradFill>
            <a:round/>
            <a:headEnd/>
            <a:tailEnd/>
          </a:ln>
          <a:effectLst/>
        </p:spPr>
        <p:txBody>
          <a:bodyPr/>
          <a:lstStyle/>
          <a:p>
            <a:pPr defTabSz="457200">
              <a:defRPr/>
            </a:pPr>
            <a:endParaRPr lang="en-US">
              <a:solidFill>
                <a:srgbClr val="404040"/>
              </a:solidFill>
              <a:ea typeface="ＭＳ Ｐゴシック" pitchFamily="34" charset="-128"/>
              <a:cs typeface="ＭＳ Ｐゴシック" pitchFamily="34" charset="-128"/>
            </a:endParaRPr>
          </a:p>
        </p:txBody>
      </p:sp>
      <p:pic>
        <p:nvPicPr>
          <p:cNvPr id="9" name="Immagine 16" descr="rombi.png"/>
          <p:cNvPicPr>
            <a:picLocks noChangeAspect="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rot="17558438">
            <a:off x="-657754" y="744538"/>
            <a:ext cx="2435225" cy="1212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magine 18" descr="rombi_fucsia.png"/>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rot="19079356">
            <a:off x="-292100" y="122239"/>
            <a:ext cx="1174751"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contenuto 1"/>
          <p:cNvSpPr>
            <a:spLocks noGrp="1"/>
          </p:cNvSpPr>
          <p:nvPr>
            <p:ph/>
          </p:nvPr>
        </p:nvSpPr>
        <p:spPr>
          <a:xfrm>
            <a:off x="609600" y="274639"/>
            <a:ext cx="10972800" cy="5851525"/>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11" name="Segnaposto data 2"/>
          <p:cNvSpPr>
            <a:spLocks noGrp="1"/>
          </p:cNvSpPr>
          <p:nvPr>
            <p:ph type="dt" sz="half" idx="10"/>
          </p:nvPr>
        </p:nvSpPr>
        <p:spPr>
          <a:xfrm>
            <a:off x="609600" y="6245225"/>
            <a:ext cx="2844800" cy="476250"/>
          </a:xfrm>
          <a:prstGeom prst="rect">
            <a:avLst/>
          </a:prstGeom>
        </p:spPr>
        <p:txBody>
          <a:bodyPr/>
          <a:lstStyle>
            <a:lvl1pPr eaLnBrk="1" hangingPunct="1">
              <a:defRPr>
                <a:latin typeface="Arial" charset="0"/>
                <a:cs typeface="Arial" charset="0"/>
              </a:defRPr>
            </a:lvl1pPr>
          </a:lstStyle>
          <a:p>
            <a:pPr>
              <a:defRPr/>
            </a:pPr>
            <a:endParaRPr lang="it-IT">
              <a:solidFill>
                <a:srgbClr val="404040"/>
              </a:solidFill>
            </a:endParaRPr>
          </a:p>
        </p:txBody>
      </p:sp>
      <p:sp>
        <p:nvSpPr>
          <p:cNvPr id="12" name="Segnaposto piè di pagina 3"/>
          <p:cNvSpPr>
            <a:spLocks noGrp="1"/>
          </p:cNvSpPr>
          <p:nvPr>
            <p:ph type="ftr" sz="quarter" idx="11"/>
          </p:nvPr>
        </p:nvSpPr>
        <p:spPr>
          <a:xfrm>
            <a:off x="4165600" y="6245225"/>
            <a:ext cx="3860800" cy="476250"/>
          </a:xfrm>
          <a:prstGeom prst="rect">
            <a:avLst/>
          </a:prstGeom>
        </p:spPr>
        <p:txBody>
          <a:bodyPr/>
          <a:lstStyle>
            <a:lvl1pPr eaLnBrk="1" hangingPunct="1">
              <a:defRPr>
                <a:latin typeface="Arial" charset="0"/>
                <a:cs typeface="Arial" charset="0"/>
              </a:defRPr>
            </a:lvl1pPr>
          </a:lstStyle>
          <a:p>
            <a:pPr>
              <a:defRPr/>
            </a:pPr>
            <a:endParaRPr lang="it-IT">
              <a:solidFill>
                <a:srgbClr val="404040"/>
              </a:solidFill>
            </a:endParaRPr>
          </a:p>
        </p:txBody>
      </p:sp>
      <p:sp>
        <p:nvSpPr>
          <p:cNvPr id="13" name="Segnaposto numero diapositiva 4"/>
          <p:cNvSpPr>
            <a:spLocks noGrp="1"/>
          </p:cNvSpPr>
          <p:nvPr>
            <p:ph type="sldNum" sz="quarter" idx="12"/>
          </p:nvPr>
        </p:nvSpPr>
        <p:spPr>
          <a:xfrm>
            <a:off x="8737600" y="6245225"/>
            <a:ext cx="28448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D476A608-44D5-468A-9591-F2785CE2C8B8}" type="slidenum">
              <a:rPr lang="it-IT" altLang="it-IT">
                <a:solidFill>
                  <a:srgbClr val="404040"/>
                </a:solidFill>
              </a:rPr>
              <a:pPr>
                <a:defRPr/>
              </a:pPr>
              <a:t>‹N›</a:t>
            </a:fld>
            <a:endParaRPr lang="it-IT" altLang="it-IT">
              <a:solidFill>
                <a:srgbClr val="404040"/>
              </a:solidFill>
            </a:endParaRPr>
          </a:p>
        </p:txBody>
      </p:sp>
    </p:spTree>
    <p:extLst>
      <p:ext uri="{BB962C8B-B14F-4D97-AF65-F5344CB8AC3E}">
        <p14:creationId xmlns:p14="http://schemas.microsoft.com/office/powerpoint/2010/main" val="18023539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bl">
  <p:cSld name="Titolo e tabella">
    <p:spTree>
      <p:nvGrpSpPr>
        <p:cNvPr id="1" name=""/>
        <p:cNvGrpSpPr/>
        <p:nvPr/>
      </p:nvGrpSpPr>
      <p:grpSpPr>
        <a:xfrm>
          <a:off x="0" y="0"/>
          <a:ext cx="0" cy="0"/>
          <a:chOff x="0" y="0"/>
          <a:chExt cx="0" cy="0"/>
        </a:xfrm>
      </p:grpSpPr>
      <p:graphicFrame>
        <p:nvGraphicFramePr>
          <p:cNvPr id="4" name="AutoShape 42"/>
          <p:cNvGraphicFramePr>
            <a:graphicFrameLocks/>
          </p:cNvGraphicFramePr>
          <p:nvPr>
            <p:custDataLst>
              <p:tags r:id="rId2"/>
            </p:custDataLst>
          </p:nvPr>
        </p:nvGraphicFramePr>
        <p:xfrm>
          <a:off x="0" y="0"/>
          <a:ext cx="211667" cy="158750"/>
        </p:xfrm>
        <a:graphic>
          <a:graphicData uri="http://schemas.openxmlformats.org/presentationml/2006/ole">
            <mc:AlternateContent xmlns:mc="http://schemas.openxmlformats.org/markup-compatibility/2006">
              <mc:Choice xmlns:v="urn:schemas-microsoft-com:vml" Requires="v">
                <p:oleObj spid="_x0000_s16486" name="think-cell Slide" r:id="rId7" imgW="0" imgH="0" progId="">
                  <p:embed/>
                </p:oleObj>
              </mc:Choice>
              <mc:Fallback>
                <p:oleObj name="think-cell Slide" r:id="rId7"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211667"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Line 64"/>
          <p:cNvSpPr>
            <a:spLocks noChangeShapeType="1"/>
          </p:cNvSpPr>
          <p:nvPr userDrawn="1">
            <p:custDataLst>
              <p:tags r:id="rId3"/>
            </p:custDataLst>
          </p:nvPr>
        </p:nvSpPr>
        <p:spPr bwMode="auto">
          <a:xfrm flipV="1">
            <a:off x="431372" y="1264897"/>
            <a:ext cx="10945216" cy="3862"/>
          </a:xfrm>
          <a:prstGeom prst="line">
            <a:avLst/>
          </a:prstGeom>
          <a:noFill/>
          <a:ln w="57150" cmpd="sng">
            <a:gradFill flip="none" rotWithShape="1">
              <a:gsLst>
                <a:gs pos="0">
                  <a:srgbClr val="D20074"/>
                </a:gs>
                <a:gs pos="100000">
                  <a:srgbClr val="FFFFFF"/>
                </a:gs>
              </a:gsLst>
              <a:lin ang="0" scaled="1"/>
              <a:tileRect/>
            </a:gradFill>
            <a:round/>
            <a:headEnd/>
            <a:tailEnd/>
          </a:ln>
          <a:effectLst/>
        </p:spPr>
        <p:txBody>
          <a:bodyPr/>
          <a:lstStyle/>
          <a:p>
            <a:pPr defTabSz="457200">
              <a:defRPr/>
            </a:pPr>
            <a:endParaRPr lang="en-US">
              <a:solidFill>
                <a:srgbClr val="404040"/>
              </a:solidFill>
              <a:ea typeface="ＭＳ Ｐゴシック" pitchFamily="34" charset="-128"/>
              <a:cs typeface="ＭＳ Ｐゴシック" pitchFamily="34" charset="-128"/>
            </a:endParaRPr>
          </a:p>
        </p:txBody>
      </p:sp>
      <p:pic>
        <p:nvPicPr>
          <p:cNvPr id="6" name="Immagine 16" descr="rombi.png"/>
          <p:cNvPicPr>
            <a:picLocks noChangeAspect="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rot="17558438">
            <a:off x="-657754" y="744538"/>
            <a:ext cx="2435225" cy="1212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magine 18" descr="rombi_fucsia.png"/>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rot="19079356">
            <a:off x="-292100" y="122239"/>
            <a:ext cx="1174751"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AutoShape 42"/>
          <p:cNvGraphicFramePr>
            <a:graphicFrameLocks/>
          </p:cNvGraphicFramePr>
          <p:nvPr>
            <p:custDataLst>
              <p:tags r:id="rId4"/>
            </p:custDataLst>
          </p:nvPr>
        </p:nvGraphicFramePr>
        <p:xfrm>
          <a:off x="0" y="0"/>
          <a:ext cx="211667" cy="158750"/>
        </p:xfrm>
        <a:graphic>
          <a:graphicData uri="http://schemas.openxmlformats.org/presentationml/2006/ole">
            <mc:AlternateContent xmlns:mc="http://schemas.openxmlformats.org/markup-compatibility/2006">
              <mc:Choice xmlns:v="urn:schemas-microsoft-com:vml" Requires="v">
                <p:oleObj spid="_x0000_s16487" name="think-cell Slide" r:id="rId10" imgW="0" imgH="0" progId="">
                  <p:embed/>
                </p:oleObj>
              </mc:Choice>
              <mc:Fallback>
                <p:oleObj name="think-cell Slide" r:id="rId10"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211667"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Line 64"/>
          <p:cNvSpPr>
            <a:spLocks noChangeShapeType="1"/>
          </p:cNvSpPr>
          <p:nvPr userDrawn="1">
            <p:custDataLst>
              <p:tags r:id="rId5"/>
            </p:custDataLst>
          </p:nvPr>
        </p:nvSpPr>
        <p:spPr bwMode="auto">
          <a:xfrm flipV="1">
            <a:off x="431372" y="1264897"/>
            <a:ext cx="10945216" cy="3862"/>
          </a:xfrm>
          <a:prstGeom prst="line">
            <a:avLst/>
          </a:prstGeom>
          <a:noFill/>
          <a:ln w="57150" cmpd="sng">
            <a:gradFill flip="none" rotWithShape="1">
              <a:gsLst>
                <a:gs pos="0">
                  <a:srgbClr val="D20074"/>
                </a:gs>
                <a:gs pos="100000">
                  <a:srgbClr val="FFFFFF"/>
                </a:gs>
              </a:gsLst>
              <a:lin ang="0" scaled="1"/>
              <a:tileRect/>
            </a:gradFill>
            <a:round/>
            <a:headEnd/>
            <a:tailEnd/>
          </a:ln>
          <a:effectLst/>
        </p:spPr>
        <p:txBody>
          <a:bodyPr/>
          <a:lstStyle/>
          <a:p>
            <a:pPr defTabSz="457200">
              <a:defRPr/>
            </a:pPr>
            <a:endParaRPr lang="en-US">
              <a:solidFill>
                <a:srgbClr val="404040"/>
              </a:solidFill>
              <a:ea typeface="ＭＳ Ｐゴシック" pitchFamily="34" charset="-128"/>
              <a:cs typeface="ＭＳ Ｐゴシック" pitchFamily="34" charset="-128"/>
            </a:endParaRPr>
          </a:p>
        </p:txBody>
      </p:sp>
      <p:pic>
        <p:nvPicPr>
          <p:cNvPr id="10" name="Immagine 16" descr="rombi.png"/>
          <p:cNvPicPr>
            <a:picLocks noChangeAspect="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rot="17558438">
            <a:off x="-657754" y="744538"/>
            <a:ext cx="2435225" cy="1212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Immagine 18" descr="rombi_fucsia.png"/>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rot="19079356">
            <a:off x="-292100" y="122239"/>
            <a:ext cx="1174751"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olo 1"/>
          <p:cNvSpPr>
            <a:spLocks noGrp="1"/>
          </p:cNvSpPr>
          <p:nvPr>
            <p:ph type="title"/>
          </p:nvPr>
        </p:nvSpPr>
        <p:spPr>
          <a:xfrm>
            <a:off x="609600" y="403795"/>
            <a:ext cx="11040533" cy="387798"/>
          </a:xfrm>
        </p:spPr>
        <p:txBody>
          <a:bodyPr/>
          <a:lstStyle/>
          <a:p>
            <a:r>
              <a:rPr lang="it-IT"/>
              <a:t>Fare clic per modificare lo stile del titolo</a:t>
            </a:r>
          </a:p>
        </p:txBody>
      </p:sp>
      <p:sp>
        <p:nvSpPr>
          <p:cNvPr id="3" name="Segnaposto tabella 2"/>
          <p:cNvSpPr>
            <a:spLocks noGrp="1"/>
          </p:cNvSpPr>
          <p:nvPr>
            <p:ph type="tbl" idx="1"/>
          </p:nvPr>
        </p:nvSpPr>
        <p:spPr>
          <a:xfrm>
            <a:off x="508001" y="1447800"/>
            <a:ext cx="11036300" cy="4992688"/>
          </a:xfrm>
        </p:spPr>
        <p:txBody>
          <a:bodyPr/>
          <a:lstStyle/>
          <a:p>
            <a:pPr lvl="0"/>
            <a:endParaRPr lang="it-IT" noProof="0"/>
          </a:p>
        </p:txBody>
      </p:sp>
      <p:sp>
        <p:nvSpPr>
          <p:cNvPr id="12" name="Rectangle 6"/>
          <p:cNvSpPr>
            <a:spLocks noGrp="1" noChangeArrowheads="1"/>
          </p:cNvSpPr>
          <p:nvPr>
            <p:ph type="dt" sz="half" idx="10"/>
          </p:nvPr>
        </p:nvSpPr>
        <p:spPr>
          <a:xfrm>
            <a:off x="609600" y="6356351"/>
            <a:ext cx="2844800" cy="365125"/>
          </a:xfrm>
          <a:prstGeom prst="rect">
            <a:avLst/>
          </a:prstGeom>
        </p:spPr>
        <p:txBody>
          <a:bodyPr/>
          <a:lstStyle>
            <a:lvl1pPr>
              <a:defRPr>
                <a:latin typeface="Arial" charset="0"/>
                <a:cs typeface="Arial" charset="0"/>
              </a:defRPr>
            </a:lvl1pPr>
          </a:lstStyle>
          <a:p>
            <a:pPr>
              <a:defRPr/>
            </a:pPr>
            <a:endParaRPr lang="en-US">
              <a:solidFill>
                <a:srgbClr val="404040"/>
              </a:solidFill>
            </a:endParaRPr>
          </a:p>
        </p:txBody>
      </p:sp>
      <p:sp>
        <p:nvSpPr>
          <p:cNvPr id="13" name="Rectangle 7"/>
          <p:cNvSpPr>
            <a:spLocks noGrp="1" noChangeArrowheads="1"/>
          </p:cNvSpPr>
          <p:nvPr>
            <p:ph type="ftr" sz="quarter" idx="11"/>
          </p:nvPr>
        </p:nvSpPr>
        <p:spPr>
          <a:xfrm>
            <a:off x="4165600" y="6356351"/>
            <a:ext cx="3860800" cy="365125"/>
          </a:xfrm>
          <a:prstGeom prst="rect">
            <a:avLst/>
          </a:prstGeom>
        </p:spPr>
        <p:txBody>
          <a:bodyPr/>
          <a:lstStyle>
            <a:lvl1pPr>
              <a:defRPr>
                <a:latin typeface="Arial" charset="0"/>
                <a:cs typeface="Arial" charset="0"/>
              </a:defRPr>
            </a:lvl1pPr>
          </a:lstStyle>
          <a:p>
            <a:pPr>
              <a:defRPr/>
            </a:pPr>
            <a:endParaRPr lang="en-US">
              <a:solidFill>
                <a:srgbClr val="404040"/>
              </a:solidFill>
            </a:endParaRPr>
          </a:p>
        </p:txBody>
      </p:sp>
      <p:sp>
        <p:nvSpPr>
          <p:cNvPr id="14" name="Rectangle 8"/>
          <p:cNvSpPr>
            <a:spLocks noGrp="1" noChangeArrowheads="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E00C87E7-C236-4860-9E31-951C47B092B3}" type="slidenum">
              <a:rPr lang="en-US" altLang="it-IT">
                <a:solidFill>
                  <a:srgbClr val="404040"/>
                </a:solidFill>
              </a:rPr>
              <a:pPr>
                <a:defRPr/>
              </a:pPr>
              <a:t>‹N›</a:t>
            </a:fld>
            <a:endParaRPr lang="en-US" altLang="it-IT">
              <a:solidFill>
                <a:srgbClr val="404040"/>
              </a:solidFill>
            </a:endParaRPr>
          </a:p>
        </p:txBody>
      </p:sp>
    </p:spTree>
    <p:extLst>
      <p:ext uri="{BB962C8B-B14F-4D97-AF65-F5344CB8AC3E}">
        <p14:creationId xmlns:p14="http://schemas.microsoft.com/office/powerpoint/2010/main" val="3621926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838200" y="1825625"/>
            <a:ext cx="51816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72200" y="1825625"/>
            <a:ext cx="51816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C866D64E-995B-4EDF-94D5-DCE16405DE08}" type="datetimeFigureOut">
              <a:rPr lang="it-IT" smtClean="0"/>
              <a:t>03/10/2019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71F57114-CEE3-4F6E-AE94-739CF9233317}" type="slidenum">
              <a:rPr lang="it-IT" smtClean="0"/>
              <a:t>‹N›</a:t>
            </a:fld>
            <a:endParaRPr lang="it-IT"/>
          </a:p>
        </p:txBody>
      </p:sp>
    </p:spTree>
    <p:extLst>
      <p:ext uri="{BB962C8B-B14F-4D97-AF65-F5344CB8AC3E}">
        <p14:creationId xmlns:p14="http://schemas.microsoft.com/office/powerpoint/2010/main" val="35002590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9"/>
            <a:ext cx="10515600" cy="1325563"/>
          </a:xfrm>
        </p:spPr>
        <p:txBody>
          <a:bodyPr/>
          <a:lstStyle/>
          <a:p>
            <a:r>
              <a:rPr lang="it-IT"/>
              <a:t>Fare clic per modificare lo stile del titolo</a:t>
            </a:r>
          </a:p>
        </p:txBody>
      </p:sp>
      <p:sp>
        <p:nvSpPr>
          <p:cNvPr id="3" name="Segnaposto testo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839789" y="2505075"/>
            <a:ext cx="5157787"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6172203" y="2505075"/>
            <a:ext cx="5183188"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C866D64E-995B-4EDF-94D5-DCE16405DE08}" type="datetimeFigureOut">
              <a:rPr lang="it-IT" smtClean="0"/>
              <a:t>03/10/2019</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71F57114-CEE3-4F6E-AE94-739CF9233317}" type="slidenum">
              <a:rPr lang="it-IT" smtClean="0"/>
              <a:t>‹N›</a:t>
            </a:fld>
            <a:endParaRPr lang="it-IT"/>
          </a:p>
        </p:txBody>
      </p:sp>
    </p:spTree>
    <p:extLst>
      <p:ext uri="{BB962C8B-B14F-4D97-AF65-F5344CB8AC3E}">
        <p14:creationId xmlns:p14="http://schemas.microsoft.com/office/powerpoint/2010/main" val="4137570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C866D64E-995B-4EDF-94D5-DCE16405DE08}" type="datetimeFigureOut">
              <a:rPr lang="it-IT" smtClean="0"/>
              <a:t>03/10/2019</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71F57114-CEE3-4F6E-AE94-739CF9233317}" type="slidenum">
              <a:rPr lang="it-IT" smtClean="0"/>
              <a:t>‹N›</a:t>
            </a:fld>
            <a:endParaRPr lang="it-IT"/>
          </a:p>
        </p:txBody>
      </p:sp>
    </p:spTree>
    <p:extLst>
      <p:ext uri="{BB962C8B-B14F-4D97-AF65-F5344CB8AC3E}">
        <p14:creationId xmlns:p14="http://schemas.microsoft.com/office/powerpoint/2010/main" val="33938679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C866D64E-995B-4EDF-94D5-DCE16405DE08}" type="datetimeFigureOut">
              <a:rPr lang="it-IT" smtClean="0"/>
              <a:t>03/10/2019</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71F57114-CEE3-4F6E-AE94-739CF9233317}" type="slidenum">
              <a:rPr lang="it-IT" smtClean="0"/>
              <a:t>‹N›</a:t>
            </a:fld>
            <a:endParaRPr lang="it-IT"/>
          </a:p>
        </p:txBody>
      </p:sp>
    </p:spTree>
    <p:extLst>
      <p:ext uri="{BB962C8B-B14F-4D97-AF65-F5344CB8AC3E}">
        <p14:creationId xmlns:p14="http://schemas.microsoft.com/office/powerpoint/2010/main" val="2068399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5183188" y="987431"/>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C866D64E-995B-4EDF-94D5-DCE16405DE08}" type="datetimeFigureOut">
              <a:rPr lang="it-IT" smtClean="0"/>
              <a:t>03/10/2019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71F57114-CEE3-4F6E-AE94-739CF9233317}" type="slidenum">
              <a:rPr lang="it-IT" smtClean="0"/>
              <a:t>‹N›</a:t>
            </a:fld>
            <a:endParaRPr lang="it-IT"/>
          </a:p>
        </p:txBody>
      </p:sp>
    </p:spTree>
    <p:extLst>
      <p:ext uri="{BB962C8B-B14F-4D97-AF65-F5344CB8AC3E}">
        <p14:creationId xmlns:p14="http://schemas.microsoft.com/office/powerpoint/2010/main" val="9432728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5183188" y="987431"/>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C866D64E-995B-4EDF-94D5-DCE16405DE08}" type="datetimeFigureOut">
              <a:rPr lang="it-IT" smtClean="0"/>
              <a:t>03/10/2019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71F57114-CEE3-4F6E-AE94-739CF9233317}" type="slidenum">
              <a:rPr lang="it-IT" smtClean="0"/>
              <a:t>‹N›</a:t>
            </a:fld>
            <a:endParaRPr lang="it-IT"/>
          </a:p>
        </p:txBody>
      </p:sp>
    </p:spTree>
    <p:extLst>
      <p:ext uri="{BB962C8B-B14F-4D97-AF65-F5344CB8AC3E}">
        <p14:creationId xmlns:p14="http://schemas.microsoft.com/office/powerpoint/2010/main" val="2114861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ags" Target="../tags/tag1.xml"/><Relationship Id="rId18" Type="http://schemas.openxmlformats.org/officeDocument/2006/relationships/image" Target="../media/image1.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vmlDrawing" Target="../drawings/vmlDrawing1.vml"/><Relationship Id="rId17" Type="http://schemas.openxmlformats.org/officeDocument/2006/relationships/oleObject" Target="../embeddings/oleObject1.bin"/><Relationship Id="rId2" Type="http://schemas.openxmlformats.org/officeDocument/2006/relationships/slideLayout" Target="../slideLayouts/slideLayout15.xml"/><Relationship Id="rId16" Type="http://schemas.openxmlformats.org/officeDocument/2006/relationships/tags" Target="../tags/tag4.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theme" Target="../theme/theme2.xml"/><Relationship Id="rId5" Type="http://schemas.openxmlformats.org/officeDocument/2006/relationships/slideLayout" Target="../slideLayouts/slideLayout18.xml"/><Relationship Id="rId15" Type="http://schemas.openxmlformats.org/officeDocument/2006/relationships/tags" Target="../tags/tag3.xml"/><Relationship Id="rId10" Type="http://schemas.openxmlformats.org/officeDocument/2006/relationships/slideLayout" Target="../slideLayouts/slideLayout23.xml"/><Relationship Id="rId19" Type="http://schemas.openxmlformats.org/officeDocument/2006/relationships/image" Target="../media/image2.png"/><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ags" Target="../tags/tag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vmlDrawing" Target="../drawings/vmlDrawing8.vml"/><Relationship Id="rId18" Type="http://schemas.openxmlformats.org/officeDocument/2006/relationships/oleObject" Target="../embeddings/oleObject12.bin"/><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17" Type="http://schemas.openxmlformats.org/officeDocument/2006/relationships/tags" Target="../tags/tag28.xml"/><Relationship Id="rId2" Type="http://schemas.openxmlformats.org/officeDocument/2006/relationships/slideLayout" Target="../slideLayouts/slideLayout25.xml"/><Relationship Id="rId16" Type="http://schemas.openxmlformats.org/officeDocument/2006/relationships/tags" Target="../tags/tag27.xml"/><Relationship Id="rId20" Type="http://schemas.openxmlformats.org/officeDocument/2006/relationships/image" Target="../media/image2.png"/><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tags" Target="../tags/tag26.xml"/><Relationship Id="rId10" Type="http://schemas.openxmlformats.org/officeDocument/2006/relationships/slideLayout" Target="../slideLayouts/slideLayout33.xml"/><Relationship Id="rId19" Type="http://schemas.openxmlformats.org/officeDocument/2006/relationships/image" Target="../media/image1.png"/><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tags" Target="../tags/tag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838200" y="635635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66D64E-995B-4EDF-94D5-DCE16405DE08}" type="datetimeFigureOut">
              <a:rPr lang="it-IT" smtClean="0"/>
              <a:t>03/10/2019</a:t>
            </a:fld>
            <a:endParaRPr lang="it-IT"/>
          </a:p>
        </p:txBody>
      </p:sp>
      <p:sp>
        <p:nvSpPr>
          <p:cNvPr id="5" name="Segnaposto piè di pagina 4"/>
          <p:cNvSpPr>
            <a:spLocks noGrp="1"/>
          </p:cNvSpPr>
          <p:nvPr>
            <p:ph type="ftr" sz="quarter" idx="3"/>
          </p:nvPr>
        </p:nvSpPr>
        <p:spPr>
          <a:xfrm>
            <a:off x="4038600" y="6356356"/>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F57114-CEE3-4F6E-AE94-739CF9233317}" type="slidenum">
              <a:rPr lang="it-IT" smtClean="0"/>
              <a:t>‹N›</a:t>
            </a:fld>
            <a:endParaRPr lang="it-IT"/>
          </a:p>
        </p:txBody>
      </p:sp>
    </p:spTree>
    <p:extLst>
      <p:ext uri="{BB962C8B-B14F-4D97-AF65-F5344CB8AC3E}">
        <p14:creationId xmlns:p14="http://schemas.microsoft.com/office/powerpoint/2010/main" val="12353087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84" r:id="rId12"/>
    <p:sldLayoutId id="2147483685"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2">
            <a:lumMod val="50000"/>
          </a:schemeClr>
        </a:solidFill>
        <a:effectLst/>
      </p:bgPr>
    </p:bg>
    <p:spTree>
      <p:nvGrpSpPr>
        <p:cNvPr id="1" name=""/>
        <p:cNvGrpSpPr/>
        <p:nvPr/>
      </p:nvGrpSpPr>
      <p:grpSpPr>
        <a:xfrm>
          <a:off x="0" y="0"/>
          <a:ext cx="0" cy="0"/>
          <a:chOff x="0" y="0"/>
          <a:chExt cx="0" cy="0"/>
        </a:xfrm>
      </p:grpSpPr>
      <p:graphicFrame>
        <p:nvGraphicFramePr>
          <p:cNvPr id="3074" name="AutoShape 42"/>
          <p:cNvGraphicFramePr>
            <a:graphicFrameLocks/>
          </p:cNvGraphicFramePr>
          <p:nvPr>
            <p:custDataLst>
              <p:tags r:id="rId13"/>
            </p:custDataLst>
          </p:nvPr>
        </p:nvGraphicFramePr>
        <p:xfrm>
          <a:off x="1" y="0"/>
          <a:ext cx="211667" cy="158750"/>
        </p:xfrm>
        <a:graphic>
          <a:graphicData uri="http://schemas.openxmlformats.org/presentationml/2006/ole">
            <mc:AlternateContent xmlns:mc="http://schemas.openxmlformats.org/markup-compatibility/2006">
              <mc:Choice xmlns:v="urn:schemas-microsoft-com:vml" Requires="v">
                <p:oleObj spid="_x0000_s1078" name="think-cell Slide" r:id="rId17" imgW="0" imgH="0" progId="">
                  <p:embed/>
                </p:oleObj>
              </mc:Choice>
              <mc:Fallback>
                <p:oleObj name="think-cell Slide" r:id="rId17"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 y="0"/>
                        <a:ext cx="211667"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075" name="Rectangle 4"/>
          <p:cNvSpPr>
            <a:spLocks noGrp="1" noChangeArrowheads="1"/>
          </p:cNvSpPr>
          <p:nvPr>
            <p:ph type="title"/>
            <p:custDataLst>
              <p:tags r:id="rId14"/>
            </p:custDataLst>
          </p:nvPr>
        </p:nvSpPr>
        <p:spPr bwMode="auto">
          <a:xfrm>
            <a:off x="1007538" y="404820"/>
            <a:ext cx="7920567" cy="782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spAutoFit/>
          </a:bodyPr>
          <a:lstStyle/>
          <a:p>
            <a:pPr lvl="0"/>
            <a:r>
              <a:rPr lang="en-US" altLang="it-IT"/>
              <a:t>Titelmasterformat durch Klicken </a:t>
            </a:r>
            <a:br>
              <a:rPr lang="en-US" altLang="it-IT"/>
            </a:br>
            <a:r>
              <a:rPr lang="en-US" altLang="it-IT"/>
              <a:t>bearbeiten </a:t>
            </a:r>
          </a:p>
        </p:txBody>
      </p:sp>
      <p:sp>
        <p:nvSpPr>
          <p:cNvPr id="3076" name="Rectangle 5"/>
          <p:cNvSpPr>
            <a:spLocks noGrp="1" noChangeArrowheads="1"/>
          </p:cNvSpPr>
          <p:nvPr>
            <p:ph type="body" idx="1"/>
            <p:custDataLst>
              <p:tags r:id="rId15"/>
            </p:custDataLst>
          </p:nvPr>
        </p:nvSpPr>
        <p:spPr bwMode="auto">
          <a:xfrm>
            <a:off x="814922" y="1700219"/>
            <a:ext cx="10562167" cy="430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it-IT"/>
              <a:t>Textmasterformate durch Klicken bearbeiten</a:t>
            </a:r>
          </a:p>
          <a:p>
            <a:pPr lvl="1"/>
            <a:r>
              <a:rPr lang="en-US" altLang="it-IT"/>
              <a:t>Zweite Ebene</a:t>
            </a:r>
          </a:p>
          <a:p>
            <a:pPr lvl="2"/>
            <a:r>
              <a:rPr lang="en-US" altLang="it-IT"/>
              <a:t>Dritte Ebene</a:t>
            </a:r>
          </a:p>
        </p:txBody>
      </p:sp>
      <p:sp>
        <p:nvSpPr>
          <p:cNvPr id="15" name="Line 64"/>
          <p:cNvSpPr>
            <a:spLocks noChangeShapeType="1"/>
          </p:cNvSpPr>
          <p:nvPr userDrawn="1">
            <p:custDataLst>
              <p:tags r:id="rId16"/>
            </p:custDataLst>
          </p:nvPr>
        </p:nvSpPr>
        <p:spPr bwMode="auto">
          <a:xfrm flipV="1">
            <a:off x="431372" y="1264897"/>
            <a:ext cx="10945216" cy="3862"/>
          </a:xfrm>
          <a:prstGeom prst="line">
            <a:avLst/>
          </a:prstGeom>
          <a:noFill/>
          <a:ln w="57150" cmpd="sng">
            <a:gradFill flip="none" rotWithShape="1">
              <a:gsLst>
                <a:gs pos="0">
                  <a:srgbClr val="D20074"/>
                </a:gs>
                <a:gs pos="100000">
                  <a:srgbClr val="FFFFFF"/>
                </a:gs>
              </a:gsLst>
              <a:lin ang="0" scaled="1"/>
              <a:tileRect/>
            </a:gradFill>
            <a:round/>
            <a:headEnd/>
            <a:tailEnd/>
          </a:ln>
          <a:effectLst/>
        </p:spPr>
        <p:txBody>
          <a:bodyPr/>
          <a:lstStyle/>
          <a:p>
            <a:pPr defTabSz="457200">
              <a:defRPr/>
            </a:pPr>
            <a:endParaRPr lang="en-US">
              <a:solidFill>
                <a:srgbClr val="404040"/>
              </a:solidFill>
              <a:ea typeface="ＭＳ Ｐゴシック" pitchFamily="34" charset="-128"/>
              <a:cs typeface="ＭＳ Ｐゴシック" pitchFamily="34" charset="-128"/>
            </a:endParaRPr>
          </a:p>
        </p:txBody>
      </p:sp>
      <p:pic>
        <p:nvPicPr>
          <p:cNvPr id="3080" name="Immagine 16" descr="rombi.png"/>
          <p:cNvPicPr>
            <a:picLocks noChangeAspect="1"/>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rot="-4041562">
            <a:off x="-657753" y="744541"/>
            <a:ext cx="2435225" cy="1212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Immagine 18" descr="rombi_fucsia.png"/>
          <p:cNvPicPr>
            <a:picLocks noChangeAspect="1"/>
          </p:cNvPicPr>
          <p:nvPr userDrawn="1"/>
        </p:nvPicPr>
        <p:blipFill>
          <a:blip r:embed="rId19">
            <a:extLst>
              <a:ext uri="{28A0092B-C50C-407E-A947-70E740481C1C}">
                <a14:useLocalDpi xmlns:a14="http://schemas.microsoft.com/office/drawing/2010/main" val="0"/>
              </a:ext>
            </a:extLst>
          </a:blip>
          <a:srcRect/>
          <a:stretch>
            <a:fillRect/>
          </a:stretch>
        </p:blipFill>
        <p:spPr bwMode="auto">
          <a:xfrm rot="-2520644">
            <a:off x="-292100" y="122245"/>
            <a:ext cx="1174751"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49209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70" r:id="rId9"/>
    <p:sldLayoutId id="2147483671" r:id="rId10"/>
  </p:sldLayoutIdLst>
  <p:txStyles>
    <p:titleStyle>
      <a:lvl1pPr algn="l" rtl="0" eaLnBrk="0" fontAlgn="base" hangingPunct="0">
        <a:lnSpc>
          <a:spcPct val="90000"/>
        </a:lnSpc>
        <a:spcBef>
          <a:spcPct val="0"/>
        </a:spcBef>
        <a:spcAft>
          <a:spcPct val="0"/>
        </a:spcAft>
        <a:defRPr sz="2800" b="1">
          <a:solidFill>
            <a:schemeClr val="bg2"/>
          </a:solidFill>
          <a:latin typeface="+mj-lt"/>
          <a:ea typeface="MS PGothic" pitchFamily="34" charset="-128"/>
          <a:cs typeface="+mj-cs"/>
        </a:defRPr>
      </a:lvl1pPr>
      <a:lvl2pPr algn="l" rtl="0" eaLnBrk="0" fontAlgn="base" hangingPunct="0">
        <a:lnSpc>
          <a:spcPct val="90000"/>
        </a:lnSpc>
        <a:spcBef>
          <a:spcPct val="0"/>
        </a:spcBef>
        <a:spcAft>
          <a:spcPct val="0"/>
        </a:spcAft>
        <a:defRPr sz="2800" b="1">
          <a:solidFill>
            <a:schemeClr val="bg2"/>
          </a:solidFill>
          <a:latin typeface="Arial" charset="0"/>
          <a:ea typeface="MS PGothic" pitchFamily="34" charset="-128"/>
        </a:defRPr>
      </a:lvl2pPr>
      <a:lvl3pPr algn="l" rtl="0" eaLnBrk="0" fontAlgn="base" hangingPunct="0">
        <a:lnSpc>
          <a:spcPct val="90000"/>
        </a:lnSpc>
        <a:spcBef>
          <a:spcPct val="0"/>
        </a:spcBef>
        <a:spcAft>
          <a:spcPct val="0"/>
        </a:spcAft>
        <a:defRPr sz="2800" b="1">
          <a:solidFill>
            <a:schemeClr val="bg2"/>
          </a:solidFill>
          <a:latin typeface="Arial" charset="0"/>
          <a:ea typeface="MS PGothic" pitchFamily="34" charset="-128"/>
        </a:defRPr>
      </a:lvl3pPr>
      <a:lvl4pPr algn="l" rtl="0" eaLnBrk="0" fontAlgn="base" hangingPunct="0">
        <a:lnSpc>
          <a:spcPct val="90000"/>
        </a:lnSpc>
        <a:spcBef>
          <a:spcPct val="0"/>
        </a:spcBef>
        <a:spcAft>
          <a:spcPct val="0"/>
        </a:spcAft>
        <a:defRPr sz="2800" b="1">
          <a:solidFill>
            <a:schemeClr val="bg2"/>
          </a:solidFill>
          <a:latin typeface="Arial" charset="0"/>
          <a:ea typeface="MS PGothic" pitchFamily="34" charset="-128"/>
        </a:defRPr>
      </a:lvl4pPr>
      <a:lvl5pPr algn="l" rtl="0" eaLnBrk="0" fontAlgn="base" hangingPunct="0">
        <a:lnSpc>
          <a:spcPct val="90000"/>
        </a:lnSpc>
        <a:spcBef>
          <a:spcPct val="0"/>
        </a:spcBef>
        <a:spcAft>
          <a:spcPct val="0"/>
        </a:spcAft>
        <a:defRPr sz="2800" b="1">
          <a:solidFill>
            <a:schemeClr val="bg2"/>
          </a:solidFill>
          <a:latin typeface="Arial" charset="0"/>
          <a:ea typeface="MS PGothic" pitchFamily="34" charset="-128"/>
        </a:defRPr>
      </a:lvl5pPr>
      <a:lvl6pPr marL="457200" algn="l" rtl="0" fontAlgn="base">
        <a:spcBef>
          <a:spcPct val="0"/>
        </a:spcBef>
        <a:spcAft>
          <a:spcPct val="0"/>
        </a:spcAft>
        <a:defRPr sz="2800" b="1">
          <a:solidFill>
            <a:schemeClr val="bg2"/>
          </a:solidFill>
          <a:latin typeface="Arial" charset="0"/>
          <a:ea typeface="MS PGothic" pitchFamily="34" charset="-128"/>
        </a:defRPr>
      </a:lvl6pPr>
      <a:lvl7pPr marL="914400" algn="l" rtl="0" fontAlgn="base">
        <a:spcBef>
          <a:spcPct val="0"/>
        </a:spcBef>
        <a:spcAft>
          <a:spcPct val="0"/>
        </a:spcAft>
        <a:defRPr sz="2800" b="1">
          <a:solidFill>
            <a:schemeClr val="bg2"/>
          </a:solidFill>
          <a:latin typeface="Arial" charset="0"/>
          <a:ea typeface="MS PGothic" pitchFamily="34" charset="-128"/>
        </a:defRPr>
      </a:lvl7pPr>
      <a:lvl8pPr marL="1371600" algn="l" rtl="0" fontAlgn="base">
        <a:spcBef>
          <a:spcPct val="0"/>
        </a:spcBef>
        <a:spcAft>
          <a:spcPct val="0"/>
        </a:spcAft>
        <a:defRPr sz="2800" b="1">
          <a:solidFill>
            <a:schemeClr val="bg2"/>
          </a:solidFill>
          <a:latin typeface="Arial" charset="0"/>
          <a:ea typeface="MS PGothic" pitchFamily="34" charset="-128"/>
        </a:defRPr>
      </a:lvl8pPr>
      <a:lvl9pPr marL="1828800" algn="l" rtl="0" fontAlgn="base">
        <a:spcBef>
          <a:spcPct val="0"/>
        </a:spcBef>
        <a:spcAft>
          <a:spcPct val="0"/>
        </a:spcAft>
        <a:defRPr sz="2800" b="1">
          <a:solidFill>
            <a:schemeClr val="bg2"/>
          </a:solidFill>
          <a:latin typeface="Arial" charset="0"/>
          <a:ea typeface="MS PGothic" pitchFamily="34" charset="-128"/>
        </a:defRPr>
      </a:lvl9pPr>
    </p:titleStyle>
    <p:bodyStyle>
      <a:lvl1pPr marL="268288" indent="-268288" algn="l" rtl="0" eaLnBrk="0" fontAlgn="base" hangingPunct="0">
        <a:spcBef>
          <a:spcPct val="25000"/>
        </a:spcBef>
        <a:spcAft>
          <a:spcPct val="0"/>
        </a:spcAft>
        <a:buClr>
          <a:schemeClr val="accent1"/>
        </a:buClr>
        <a:buSzPct val="100000"/>
        <a:buBlip>
          <a:blip r:embed="rId19"/>
        </a:buBlip>
        <a:tabLst>
          <a:tab pos="1238250" algn="l"/>
        </a:tabLst>
        <a:defRPr sz="2000">
          <a:solidFill>
            <a:schemeClr val="tx1"/>
          </a:solidFill>
          <a:latin typeface="+mn-lt"/>
          <a:ea typeface="+mn-ea"/>
          <a:cs typeface="+mn-cs"/>
        </a:defRPr>
      </a:lvl1pPr>
      <a:lvl2pPr marL="546100" indent="-276225" algn="l" rtl="0" eaLnBrk="0" fontAlgn="base" hangingPunct="0">
        <a:spcBef>
          <a:spcPct val="25000"/>
        </a:spcBef>
        <a:spcAft>
          <a:spcPct val="0"/>
        </a:spcAft>
        <a:buClr>
          <a:schemeClr val="accent1"/>
        </a:buClr>
        <a:buFont typeface="Symbol" panose="05050102010706020507" pitchFamily="18" charset="2"/>
        <a:buChar char="·"/>
        <a:tabLst>
          <a:tab pos="1238250" algn="l"/>
        </a:tabLst>
        <a:defRPr>
          <a:solidFill>
            <a:schemeClr val="tx1"/>
          </a:solidFill>
          <a:latin typeface="+mn-lt"/>
        </a:defRPr>
      </a:lvl2pPr>
      <a:lvl3pPr marL="835025" indent="-287338" algn="l" rtl="0" eaLnBrk="0" fontAlgn="base" hangingPunct="0">
        <a:spcBef>
          <a:spcPct val="25000"/>
        </a:spcBef>
        <a:spcAft>
          <a:spcPct val="0"/>
        </a:spcAft>
        <a:buClr>
          <a:schemeClr val="accent1"/>
        </a:buClr>
        <a:buFont typeface="Arial" panose="020B0604020202020204" pitchFamily="34" charset="0"/>
        <a:buChar char="–"/>
        <a:tabLst>
          <a:tab pos="1238250" algn="l"/>
        </a:tabLst>
        <a:defRPr sz="1600">
          <a:solidFill>
            <a:schemeClr val="tx1"/>
          </a:solidFill>
          <a:latin typeface="+mn-lt"/>
        </a:defRPr>
      </a:lvl3pPr>
      <a:lvl4pPr marL="1103313" indent="-266700" algn="l" rtl="0" eaLnBrk="0" fontAlgn="base" hangingPunct="0">
        <a:spcBef>
          <a:spcPct val="25000"/>
        </a:spcBef>
        <a:spcAft>
          <a:spcPct val="0"/>
        </a:spcAft>
        <a:buClr>
          <a:schemeClr val="accent1"/>
        </a:buClr>
        <a:buFont typeface="Arial" panose="020B0604020202020204" pitchFamily="34" charset="0"/>
        <a:buChar char="–"/>
        <a:tabLst>
          <a:tab pos="1238250" algn="l"/>
        </a:tabLst>
        <a:defRPr sz="1600">
          <a:solidFill>
            <a:schemeClr val="tx1"/>
          </a:solidFill>
          <a:latin typeface="+mn-lt"/>
        </a:defRPr>
      </a:lvl4pPr>
      <a:lvl5pPr marL="2141538" indent="-239713" algn="l" rtl="0" eaLnBrk="0" fontAlgn="base" hangingPunct="0">
        <a:spcBef>
          <a:spcPct val="25000"/>
        </a:spcBef>
        <a:spcAft>
          <a:spcPct val="0"/>
        </a:spcAft>
        <a:buClr>
          <a:schemeClr val="bg2"/>
        </a:buClr>
        <a:buFont typeface="Arial" panose="020B0604020202020204" pitchFamily="34" charset="0"/>
        <a:buChar char="–"/>
        <a:tabLst>
          <a:tab pos="1238250" algn="l"/>
        </a:tabLst>
        <a:defRPr sz="1600">
          <a:solidFill>
            <a:schemeClr val="tx1"/>
          </a:solidFill>
          <a:latin typeface="+mn-lt"/>
        </a:defRPr>
      </a:lvl5pPr>
      <a:lvl6pPr marL="2598738" indent="-239713" algn="l" rtl="0" fontAlgn="base">
        <a:spcBef>
          <a:spcPct val="25000"/>
        </a:spcBef>
        <a:spcAft>
          <a:spcPct val="0"/>
        </a:spcAft>
        <a:buClr>
          <a:schemeClr val="bg2"/>
        </a:buClr>
        <a:buFont typeface="Arial" charset="0"/>
        <a:buChar char="–"/>
        <a:tabLst>
          <a:tab pos="1238250" algn="l"/>
        </a:tabLst>
        <a:defRPr sz="1600">
          <a:solidFill>
            <a:schemeClr val="tx1"/>
          </a:solidFill>
          <a:latin typeface="+mn-lt"/>
        </a:defRPr>
      </a:lvl6pPr>
      <a:lvl7pPr marL="3055938" indent="-239713" algn="l" rtl="0" fontAlgn="base">
        <a:spcBef>
          <a:spcPct val="25000"/>
        </a:spcBef>
        <a:spcAft>
          <a:spcPct val="0"/>
        </a:spcAft>
        <a:buClr>
          <a:schemeClr val="bg2"/>
        </a:buClr>
        <a:buFont typeface="Arial" charset="0"/>
        <a:buChar char="–"/>
        <a:tabLst>
          <a:tab pos="1238250" algn="l"/>
        </a:tabLst>
        <a:defRPr sz="1600">
          <a:solidFill>
            <a:schemeClr val="tx1"/>
          </a:solidFill>
          <a:latin typeface="+mn-lt"/>
        </a:defRPr>
      </a:lvl7pPr>
      <a:lvl8pPr marL="3513138" indent="-239713" algn="l" rtl="0" fontAlgn="base">
        <a:spcBef>
          <a:spcPct val="25000"/>
        </a:spcBef>
        <a:spcAft>
          <a:spcPct val="0"/>
        </a:spcAft>
        <a:buClr>
          <a:schemeClr val="bg2"/>
        </a:buClr>
        <a:buFont typeface="Arial" charset="0"/>
        <a:buChar char="–"/>
        <a:tabLst>
          <a:tab pos="1238250" algn="l"/>
        </a:tabLst>
        <a:defRPr sz="1600">
          <a:solidFill>
            <a:schemeClr val="tx1"/>
          </a:solidFill>
          <a:latin typeface="+mn-lt"/>
        </a:defRPr>
      </a:lvl8pPr>
      <a:lvl9pPr marL="3970338" indent="-239713" algn="l" rtl="0" fontAlgn="base">
        <a:spcBef>
          <a:spcPct val="25000"/>
        </a:spcBef>
        <a:spcAft>
          <a:spcPct val="0"/>
        </a:spcAft>
        <a:buClr>
          <a:schemeClr val="bg2"/>
        </a:buClr>
        <a:buFont typeface="Arial" charset="0"/>
        <a:buChar char="–"/>
        <a:tabLst>
          <a:tab pos="1238250" algn="l"/>
        </a:tabLst>
        <a:defRPr sz="16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2">
            <a:lumMod val="50000"/>
          </a:schemeClr>
        </a:solidFill>
        <a:effectLst/>
      </p:bgPr>
    </p:bg>
    <p:spTree>
      <p:nvGrpSpPr>
        <p:cNvPr id="1" name=""/>
        <p:cNvGrpSpPr/>
        <p:nvPr/>
      </p:nvGrpSpPr>
      <p:grpSpPr>
        <a:xfrm>
          <a:off x="0" y="0"/>
          <a:ext cx="0" cy="0"/>
          <a:chOff x="0" y="0"/>
          <a:chExt cx="0" cy="0"/>
        </a:xfrm>
      </p:grpSpPr>
      <p:graphicFrame>
        <p:nvGraphicFramePr>
          <p:cNvPr id="3074" name="AutoShape 42"/>
          <p:cNvGraphicFramePr>
            <a:graphicFrameLocks/>
          </p:cNvGraphicFramePr>
          <p:nvPr>
            <p:custDataLst>
              <p:tags r:id="rId14"/>
            </p:custDataLst>
          </p:nvPr>
        </p:nvGraphicFramePr>
        <p:xfrm>
          <a:off x="0" y="0"/>
          <a:ext cx="211667" cy="158750"/>
        </p:xfrm>
        <a:graphic>
          <a:graphicData uri="http://schemas.openxmlformats.org/presentationml/2006/ole">
            <mc:AlternateContent xmlns:mc="http://schemas.openxmlformats.org/markup-compatibility/2006">
              <mc:Choice xmlns:v="urn:schemas-microsoft-com:vml" Requires="v">
                <p:oleObj spid="_x0000_s9268" name="think-cell Slide" r:id="rId18" imgW="0" imgH="0" progId="">
                  <p:embed/>
                </p:oleObj>
              </mc:Choice>
              <mc:Fallback>
                <p:oleObj name="think-cell Slide" r:id="rId18"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211667"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075" name="Rectangle 4"/>
          <p:cNvSpPr>
            <a:spLocks noGrp="1" noChangeArrowheads="1"/>
          </p:cNvSpPr>
          <p:nvPr>
            <p:ph type="title"/>
            <p:custDataLst>
              <p:tags r:id="rId15"/>
            </p:custDataLst>
          </p:nvPr>
        </p:nvSpPr>
        <p:spPr bwMode="auto">
          <a:xfrm>
            <a:off x="1007534" y="404814"/>
            <a:ext cx="7920567" cy="782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spAutoFit/>
          </a:bodyPr>
          <a:lstStyle/>
          <a:p>
            <a:pPr lvl="0"/>
            <a:r>
              <a:rPr lang="en-US" altLang="it-IT"/>
              <a:t>Titelmasterformat durch Klicken </a:t>
            </a:r>
            <a:br>
              <a:rPr lang="en-US" altLang="it-IT"/>
            </a:br>
            <a:r>
              <a:rPr lang="en-US" altLang="it-IT"/>
              <a:t>bearbeiten </a:t>
            </a:r>
          </a:p>
        </p:txBody>
      </p:sp>
      <p:sp>
        <p:nvSpPr>
          <p:cNvPr id="3076" name="Rectangle 5"/>
          <p:cNvSpPr>
            <a:spLocks noGrp="1" noChangeArrowheads="1"/>
          </p:cNvSpPr>
          <p:nvPr>
            <p:ph type="body" idx="1"/>
            <p:custDataLst>
              <p:tags r:id="rId16"/>
            </p:custDataLst>
          </p:nvPr>
        </p:nvSpPr>
        <p:spPr bwMode="auto">
          <a:xfrm>
            <a:off x="814918" y="1700214"/>
            <a:ext cx="10562167" cy="430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it-IT"/>
              <a:t>Textmasterformate durch Klicken bearbeiten</a:t>
            </a:r>
          </a:p>
          <a:p>
            <a:pPr lvl="1"/>
            <a:r>
              <a:rPr lang="en-US" altLang="it-IT"/>
              <a:t>Zweite Ebene</a:t>
            </a:r>
          </a:p>
          <a:p>
            <a:pPr lvl="2"/>
            <a:r>
              <a:rPr lang="en-US" altLang="it-IT"/>
              <a:t>Dritte Ebene</a:t>
            </a:r>
          </a:p>
        </p:txBody>
      </p:sp>
      <p:sp>
        <p:nvSpPr>
          <p:cNvPr id="15" name="Line 64"/>
          <p:cNvSpPr>
            <a:spLocks noChangeShapeType="1"/>
          </p:cNvSpPr>
          <p:nvPr userDrawn="1">
            <p:custDataLst>
              <p:tags r:id="rId17"/>
            </p:custDataLst>
          </p:nvPr>
        </p:nvSpPr>
        <p:spPr bwMode="auto">
          <a:xfrm flipV="1">
            <a:off x="431372" y="1264897"/>
            <a:ext cx="10945216" cy="3862"/>
          </a:xfrm>
          <a:prstGeom prst="line">
            <a:avLst/>
          </a:prstGeom>
          <a:noFill/>
          <a:ln w="57150" cmpd="sng">
            <a:gradFill flip="none" rotWithShape="1">
              <a:gsLst>
                <a:gs pos="0">
                  <a:srgbClr val="D20074"/>
                </a:gs>
                <a:gs pos="100000">
                  <a:srgbClr val="FFFFFF"/>
                </a:gs>
              </a:gsLst>
              <a:lin ang="0" scaled="1"/>
              <a:tileRect/>
            </a:gradFill>
            <a:round/>
            <a:headEnd/>
            <a:tailEnd/>
          </a:ln>
          <a:effectLst/>
        </p:spPr>
        <p:txBody>
          <a:bodyPr/>
          <a:lstStyle/>
          <a:p>
            <a:pPr defTabSz="457200">
              <a:defRPr/>
            </a:pPr>
            <a:endParaRPr lang="en-US">
              <a:solidFill>
                <a:srgbClr val="404040"/>
              </a:solidFill>
              <a:ea typeface="ＭＳ Ｐゴシック" pitchFamily="34" charset="-128"/>
              <a:cs typeface="ＭＳ Ｐゴシック" pitchFamily="34" charset="-128"/>
            </a:endParaRPr>
          </a:p>
        </p:txBody>
      </p:sp>
      <p:pic>
        <p:nvPicPr>
          <p:cNvPr id="3080" name="Immagine 16" descr="rombi.png"/>
          <p:cNvPicPr>
            <a:picLocks noChangeAspect="1"/>
          </p:cNvPicPr>
          <p:nvPr userDrawn="1"/>
        </p:nvPicPr>
        <p:blipFill>
          <a:blip r:embed="rId19" cstate="print">
            <a:extLst>
              <a:ext uri="{28A0092B-C50C-407E-A947-70E740481C1C}">
                <a14:useLocalDpi xmlns:a14="http://schemas.microsoft.com/office/drawing/2010/main" val="0"/>
              </a:ext>
            </a:extLst>
          </a:blip>
          <a:srcRect/>
          <a:stretch>
            <a:fillRect/>
          </a:stretch>
        </p:blipFill>
        <p:spPr bwMode="auto">
          <a:xfrm rot="-4041562">
            <a:off x="-657754" y="744538"/>
            <a:ext cx="2435225" cy="1212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Immagine 18" descr="rombi_fucsia.png"/>
          <p:cNvPicPr>
            <a:picLocks noChangeAspect="1"/>
          </p:cNvPicPr>
          <p:nvPr userDrawn="1"/>
        </p:nvPicPr>
        <p:blipFill>
          <a:blip r:embed="rId20">
            <a:extLst>
              <a:ext uri="{28A0092B-C50C-407E-A947-70E740481C1C}">
                <a14:useLocalDpi xmlns:a14="http://schemas.microsoft.com/office/drawing/2010/main" val="0"/>
              </a:ext>
            </a:extLst>
          </a:blip>
          <a:srcRect/>
          <a:stretch>
            <a:fillRect/>
          </a:stretch>
        </p:blipFill>
        <p:spPr bwMode="auto">
          <a:xfrm rot="-2520644">
            <a:off x="-292100" y="122239"/>
            <a:ext cx="1174751"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070773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0" fontAlgn="base" hangingPunct="0">
        <a:lnSpc>
          <a:spcPct val="90000"/>
        </a:lnSpc>
        <a:spcBef>
          <a:spcPct val="0"/>
        </a:spcBef>
        <a:spcAft>
          <a:spcPct val="0"/>
        </a:spcAft>
        <a:defRPr sz="2800" b="1">
          <a:solidFill>
            <a:schemeClr val="bg2"/>
          </a:solidFill>
          <a:latin typeface="+mj-lt"/>
          <a:ea typeface="MS PGothic" pitchFamily="34" charset="-128"/>
          <a:cs typeface="+mj-cs"/>
        </a:defRPr>
      </a:lvl1pPr>
      <a:lvl2pPr algn="l" rtl="0" eaLnBrk="0" fontAlgn="base" hangingPunct="0">
        <a:lnSpc>
          <a:spcPct val="90000"/>
        </a:lnSpc>
        <a:spcBef>
          <a:spcPct val="0"/>
        </a:spcBef>
        <a:spcAft>
          <a:spcPct val="0"/>
        </a:spcAft>
        <a:defRPr sz="2800" b="1">
          <a:solidFill>
            <a:schemeClr val="bg2"/>
          </a:solidFill>
          <a:latin typeface="Arial" charset="0"/>
          <a:ea typeface="MS PGothic" pitchFamily="34" charset="-128"/>
        </a:defRPr>
      </a:lvl2pPr>
      <a:lvl3pPr algn="l" rtl="0" eaLnBrk="0" fontAlgn="base" hangingPunct="0">
        <a:lnSpc>
          <a:spcPct val="90000"/>
        </a:lnSpc>
        <a:spcBef>
          <a:spcPct val="0"/>
        </a:spcBef>
        <a:spcAft>
          <a:spcPct val="0"/>
        </a:spcAft>
        <a:defRPr sz="2800" b="1">
          <a:solidFill>
            <a:schemeClr val="bg2"/>
          </a:solidFill>
          <a:latin typeface="Arial" charset="0"/>
          <a:ea typeface="MS PGothic" pitchFamily="34" charset="-128"/>
        </a:defRPr>
      </a:lvl3pPr>
      <a:lvl4pPr algn="l" rtl="0" eaLnBrk="0" fontAlgn="base" hangingPunct="0">
        <a:lnSpc>
          <a:spcPct val="90000"/>
        </a:lnSpc>
        <a:spcBef>
          <a:spcPct val="0"/>
        </a:spcBef>
        <a:spcAft>
          <a:spcPct val="0"/>
        </a:spcAft>
        <a:defRPr sz="2800" b="1">
          <a:solidFill>
            <a:schemeClr val="bg2"/>
          </a:solidFill>
          <a:latin typeface="Arial" charset="0"/>
          <a:ea typeface="MS PGothic" pitchFamily="34" charset="-128"/>
        </a:defRPr>
      </a:lvl4pPr>
      <a:lvl5pPr algn="l" rtl="0" eaLnBrk="0" fontAlgn="base" hangingPunct="0">
        <a:lnSpc>
          <a:spcPct val="90000"/>
        </a:lnSpc>
        <a:spcBef>
          <a:spcPct val="0"/>
        </a:spcBef>
        <a:spcAft>
          <a:spcPct val="0"/>
        </a:spcAft>
        <a:defRPr sz="2800" b="1">
          <a:solidFill>
            <a:schemeClr val="bg2"/>
          </a:solidFill>
          <a:latin typeface="Arial" charset="0"/>
          <a:ea typeface="MS PGothic" pitchFamily="34" charset="-128"/>
        </a:defRPr>
      </a:lvl5pPr>
      <a:lvl6pPr marL="457200" algn="l" rtl="0" fontAlgn="base">
        <a:spcBef>
          <a:spcPct val="0"/>
        </a:spcBef>
        <a:spcAft>
          <a:spcPct val="0"/>
        </a:spcAft>
        <a:defRPr sz="2800" b="1">
          <a:solidFill>
            <a:schemeClr val="bg2"/>
          </a:solidFill>
          <a:latin typeface="Arial" charset="0"/>
          <a:ea typeface="MS PGothic" pitchFamily="34" charset="-128"/>
        </a:defRPr>
      </a:lvl6pPr>
      <a:lvl7pPr marL="914400" algn="l" rtl="0" fontAlgn="base">
        <a:spcBef>
          <a:spcPct val="0"/>
        </a:spcBef>
        <a:spcAft>
          <a:spcPct val="0"/>
        </a:spcAft>
        <a:defRPr sz="2800" b="1">
          <a:solidFill>
            <a:schemeClr val="bg2"/>
          </a:solidFill>
          <a:latin typeface="Arial" charset="0"/>
          <a:ea typeface="MS PGothic" pitchFamily="34" charset="-128"/>
        </a:defRPr>
      </a:lvl7pPr>
      <a:lvl8pPr marL="1371600" algn="l" rtl="0" fontAlgn="base">
        <a:spcBef>
          <a:spcPct val="0"/>
        </a:spcBef>
        <a:spcAft>
          <a:spcPct val="0"/>
        </a:spcAft>
        <a:defRPr sz="2800" b="1">
          <a:solidFill>
            <a:schemeClr val="bg2"/>
          </a:solidFill>
          <a:latin typeface="Arial" charset="0"/>
          <a:ea typeface="MS PGothic" pitchFamily="34" charset="-128"/>
        </a:defRPr>
      </a:lvl8pPr>
      <a:lvl9pPr marL="1828800" algn="l" rtl="0" fontAlgn="base">
        <a:spcBef>
          <a:spcPct val="0"/>
        </a:spcBef>
        <a:spcAft>
          <a:spcPct val="0"/>
        </a:spcAft>
        <a:defRPr sz="2800" b="1">
          <a:solidFill>
            <a:schemeClr val="bg2"/>
          </a:solidFill>
          <a:latin typeface="Arial" charset="0"/>
          <a:ea typeface="MS PGothic" pitchFamily="34" charset="-128"/>
        </a:defRPr>
      </a:lvl9pPr>
    </p:titleStyle>
    <p:bodyStyle>
      <a:lvl1pPr marL="268288" indent="-268288" algn="l" rtl="0" eaLnBrk="0" fontAlgn="base" hangingPunct="0">
        <a:spcBef>
          <a:spcPct val="25000"/>
        </a:spcBef>
        <a:spcAft>
          <a:spcPct val="0"/>
        </a:spcAft>
        <a:buClr>
          <a:schemeClr val="accent1"/>
        </a:buClr>
        <a:buSzPct val="100000"/>
        <a:buBlip>
          <a:blip r:embed="rId20"/>
        </a:buBlip>
        <a:tabLst>
          <a:tab pos="1238250" algn="l"/>
        </a:tabLst>
        <a:defRPr sz="2000">
          <a:solidFill>
            <a:schemeClr val="tx1"/>
          </a:solidFill>
          <a:latin typeface="+mn-lt"/>
          <a:ea typeface="+mn-ea"/>
          <a:cs typeface="+mn-cs"/>
        </a:defRPr>
      </a:lvl1pPr>
      <a:lvl2pPr marL="546100" indent="-276225" algn="l" rtl="0" eaLnBrk="0" fontAlgn="base" hangingPunct="0">
        <a:spcBef>
          <a:spcPct val="25000"/>
        </a:spcBef>
        <a:spcAft>
          <a:spcPct val="0"/>
        </a:spcAft>
        <a:buClr>
          <a:schemeClr val="accent1"/>
        </a:buClr>
        <a:buFont typeface="Symbol" panose="05050102010706020507" pitchFamily="18" charset="2"/>
        <a:buChar char="·"/>
        <a:tabLst>
          <a:tab pos="1238250" algn="l"/>
        </a:tabLst>
        <a:defRPr>
          <a:solidFill>
            <a:schemeClr val="tx1"/>
          </a:solidFill>
          <a:latin typeface="+mn-lt"/>
        </a:defRPr>
      </a:lvl2pPr>
      <a:lvl3pPr marL="835025" indent="-287338" algn="l" rtl="0" eaLnBrk="0" fontAlgn="base" hangingPunct="0">
        <a:spcBef>
          <a:spcPct val="25000"/>
        </a:spcBef>
        <a:spcAft>
          <a:spcPct val="0"/>
        </a:spcAft>
        <a:buClr>
          <a:schemeClr val="accent1"/>
        </a:buClr>
        <a:buFont typeface="Arial" panose="020B0604020202020204" pitchFamily="34" charset="0"/>
        <a:buChar char="–"/>
        <a:tabLst>
          <a:tab pos="1238250" algn="l"/>
        </a:tabLst>
        <a:defRPr sz="1600">
          <a:solidFill>
            <a:schemeClr val="tx1"/>
          </a:solidFill>
          <a:latin typeface="+mn-lt"/>
        </a:defRPr>
      </a:lvl3pPr>
      <a:lvl4pPr marL="1103313" indent="-266700" algn="l" rtl="0" eaLnBrk="0" fontAlgn="base" hangingPunct="0">
        <a:spcBef>
          <a:spcPct val="25000"/>
        </a:spcBef>
        <a:spcAft>
          <a:spcPct val="0"/>
        </a:spcAft>
        <a:buClr>
          <a:schemeClr val="accent1"/>
        </a:buClr>
        <a:buFont typeface="Arial" panose="020B0604020202020204" pitchFamily="34" charset="0"/>
        <a:buChar char="–"/>
        <a:tabLst>
          <a:tab pos="1238250" algn="l"/>
        </a:tabLst>
        <a:defRPr sz="1600">
          <a:solidFill>
            <a:schemeClr val="tx1"/>
          </a:solidFill>
          <a:latin typeface="+mn-lt"/>
        </a:defRPr>
      </a:lvl4pPr>
      <a:lvl5pPr marL="2141538" indent="-239713" algn="l" rtl="0" eaLnBrk="0" fontAlgn="base" hangingPunct="0">
        <a:spcBef>
          <a:spcPct val="25000"/>
        </a:spcBef>
        <a:spcAft>
          <a:spcPct val="0"/>
        </a:spcAft>
        <a:buClr>
          <a:schemeClr val="bg2"/>
        </a:buClr>
        <a:buFont typeface="Arial" panose="020B0604020202020204" pitchFamily="34" charset="0"/>
        <a:buChar char="–"/>
        <a:tabLst>
          <a:tab pos="1238250" algn="l"/>
        </a:tabLst>
        <a:defRPr sz="1600">
          <a:solidFill>
            <a:schemeClr val="tx1"/>
          </a:solidFill>
          <a:latin typeface="+mn-lt"/>
        </a:defRPr>
      </a:lvl5pPr>
      <a:lvl6pPr marL="2598738" indent="-239713" algn="l" rtl="0" fontAlgn="base">
        <a:spcBef>
          <a:spcPct val="25000"/>
        </a:spcBef>
        <a:spcAft>
          <a:spcPct val="0"/>
        </a:spcAft>
        <a:buClr>
          <a:schemeClr val="bg2"/>
        </a:buClr>
        <a:buFont typeface="Arial" charset="0"/>
        <a:buChar char="–"/>
        <a:tabLst>
          <a:tab pos="1238250" algn="l"/>
        </a:tabLst>
        <a:defRPr sz="1600">
          <a:solidFill>
            <a:schemeClr val="tx1"/>
          </a:solidFill>
          <a:latin typeface="+mn-lt"/>
        </a:defRPr>
      </a:lvl6pPr>
      <a:lvl7pPr marL="3055938" indent="-239713" algn="l" rtl="0" fontAlgn="base">
        <a:spcBef>
          <a:spcPct val="25000"/>
        </a:spcBef>
        <a:spcAft>
          <a:spcPct val="0"/>
        </a:spcAft>
        <a:buClr>
          <a:schemeClr val="bg2"/>
        </a:buClr>
        <a:buFont typeface="Arial" charset="0"/>
        <a:buChar char="–"/>
        <a:tabLst>
          <a:tab pos="1238250" algn="l"/>
        </a:tabLst>
        <a:defRPr sz="1600">
          <a:solidFill>
            <a:schemeClr val="tx1"/>
          </a:solidFill>
          <a:latin typeface="+mn-lt"/>
        </a:defRPr>
      </a:lvl7pPr>
      <a:lvl8pPr marL="3513138" indent="-239713" algn="l" rtl="0" fontAlgn="base">
        <a:spcBef>
          <a:spcPct val="25000"/>
        </a:spcBef>
        <a:spcAft>
          <a:spcPct val="0"/>
        </a:spcAft>
        <a:buClr>
          <a:schemeClr val="bg2"/>
        </a:buClr>
        <a:buFont typeface="Arial" charset="0"/>
        <a:buChar char="–"/>
        <a:tabLst>
          <a:tab pos="1238250" algn="l"/>
        </a:tabLst>
        <a:defRPr sz="1600">
          <a:solidFill>
            <a:schemeClr val="tx1"/>
          </a:solidFill>
          <a:latin typeface="+mn-lt"/>
        </a:defRPr>
      </a:lvl8pPr>
      <a:lvl9pPr marL="3970338" indent="-239713" algn="l" rtl="0" fontAlgn="base">
        <a:spcBef>
          <a:spcPct val="25000"/>
        </a:spcBef>
        <a:spcAft>
          <a:spcPct val="0"/>
        </a:spcAft>
        <a:buClr>
          <a:schemeClr val="bg2"/>
        </a:buClr>
        <a:buFont typeface="Arial" charset="0"/>
        <a:buChar char="–"/>
        <a:tabLst>
          <a:tab pos="1238250" algn="l"/>
        </a:tabLst>
        <a:defRPr sz="16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4.wdp"/><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2.png"/><Relationship Id="rId5" Type="http://schemas.microsoft.com/office/2007/relationships/hdphoto" Target="../media/hdphoto3.wdp"/><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2"/>
          <p:cNvSpPr txBox="1">
            <a:spLocks noChangeArrowheads="1"/>
          </p:cNvSpPr>
          <p:nvPr/>
        </p:nvSpPr>
        <p:spPr bwMode="auto">
          <a:xfrm>
            <a:off x="5205046" y="4419819"/>
            <a:ext cx="6986955" cy="1818063"/>
          </a:xfrm>
          <a:prstGeom prst="rect">
            <a:avLst/>
          </a:prstGeom>
          <a:noFill/>
          <a:ln w="9525">
            <a:noFill/>
            <a:round/>
            <a:headEnd/>
            <a:tailEnd/>
          </a:ln>
          <a:effectLst/>
        </p:spPr>
        <p:txBody>
          <a:bodyPr wrap="square" lIns="90000" tIns="46800" rIns="90000" bIns="46800">
            <a:sp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it-IT" sz="3200" b="1" dirty="0">
                <a:solidFill>
                  <a:srgbClr val="002060"/>
                </a:solidFill>
                <a:effectLst>
                  <a:outerShdw blurRad="38100" dist="38100" dir="2700000" algn="tl">
                    <a:srgbClr val="000000"/>
                  </a:outerShdw>
                </a:effectLst>
                <a:latin typeface="Comic Sans MS" pitchFamily="64" charset="0"/>
              </a:rPr>
              <a:t>Luigi Ria</a:t>
            </a:r>
          </a:p>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it-IT" sz="2000" b="1" dirty="0">
                <a:solidFill>
                  <a:schemeClr val="accent1">
                    <a:lumMod val="50000"/>
                  </a:schemeClr>
                </a:solidFill>
                <a:effectLst>
                  <a:outerShdw blurRad="38100" dist="38100" dir="2700000" algn="tl">
                    <a:srgbClr val="000000"/>
                  </a:outerShdw>
                </a:effectLst>
                <a:latin typeface="Comic Sans MS" pitchFamily="64" charset="0"/>
              </a:rPr>
              <a:t>U.O.C. di Medicina Interna</a:t>
            </a:r>
          </a:p>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it-IT" sz="1600" b="1" dirty="0">
                <a:solidFill>
                  <a:schemeClr val="accent1">
                    <a:lumMod val="50000"/>
                  </a:schemeClr>
                </a:solidFill>
                <a:effectLst>
                  <a:outerShdw blurRad="38100" dist="38100" dir="2700000" algn="tl">
                    <a:srgbClr val="000000"/>
                  </a:outerShdw>
                </a:effectLst>
                <a:latin typeface="Comic Sans MS" pitchFamily="64" charset="0"/>
              </a:rPr>
              <a:t> e Centro Trombosi ed Emostasi  </a:t>
            </a:r>
          </a:p>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it-IT" sz="2000" b="1" dirty="0">
                <a:solidFill>
                  <a:schemeClr val="accent1">
                    <a:lumMod val="50000"/>
                  </a:schemeClr>
                </a:solidFill>
                <a:effectLst>
                  <a:outerShdw blurRad="38100" dist="38100" dir="2700000" algn="tl">
                    <a:srgbClr val="000000"/>
                  </a:outerShdw>
                </a:effectLst>
                <a:latin typeface="Comic Sans MS" pitchFamily="64" charset="0"/>
              </a:rPr>
              <a:t>P.O. “</a:t>
            </a:r>
            <a:r>
              <a:rPr lang="it-IT" sz="2000" b="1" dirty="0" err="1">
                <a:solidFill>
                  <a:schemeClr val="accent1">
                    <a:lumMod val="50000"/>
                  </a:schemeClr>
                </a:solidFill>
                <a:effectLst>
                  <a:outerShdw blurRad="38100" dist="38100" dir="2700000" algn="tl">
                    <a:srgbClr val="000000"/>
                  </a:outerShdw>
                </a:effectLst>
                <a:latin typeface="Comic Sans MS" pitchFamily="64" charset="0"/>
              </a:rPr>
              <a:t>S.Cuore</a:t>
            </a:r>
            <a:r>
              <a:rPr lang="it-IT" sz="2000" b="1" dirty="0">
                <a:solidFill>
                  <a:schemeClr val="accent1">
                    <a:lumMod val="50000"/>
                  </a:schemeClr>
                </a:solidFill>
                <a:effectLst>
                  <a:outerShdw blurRad="38100" dist="38100" dir="2700000" algn="tl">
                    <a:srgbClr val="000000"/>
                  </a:outerShdw>
                </a:effectLst>
                <a:latin typeface="Comic Sans MS" pitchFamily="64" charset="0"/>
              </a:rPr>
              <a:t> di Gesù” Gallipoli</a:t>
            </a:r>
          </a:p>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it-IT" sz="2000" b="1" dirty="0">
                <a:solidFill>
                  <a:schemeClr val="accent1">
                    <a:lumMod val="50000"/>
                  </a:schemeClr>
                </a:solidFill>
                <a:effectLst>
                  <a:outerShdw blurRad="38100" dist="38100" dir="2700000" algn="tl">
                    <a:srgbClr val="000000"/>
                  </a:outerShdw>
                </a:effectLst>
                <a:latin typeface="Comic Sans MS" pitchFamily="64" charset="0"/>
              </a:rPr>
              <a:t>ASL LECCE</a:t>
            </a:r>
          </a:p>
        </p:txBody>
      </p:sp>
      <p:sp>
        <p:nvSpPr>
          <p:cNvPr id="6" name="Rettangolo 5"/>
          <p:cNvSpPr/>
          <p:nvPr/>
        </p:nvSpPr>
        <p:spPr>
          <a:xfrm>
            <a:off x="5205046" y="156500"/>
            <a:ext cx="6986954" cy="3539430"/>
          </a:xfrm>
          <a:prstGeom prst="rect">
            <a:avLst/>
          </a:prstGeom>
        </p:spPr>
        <p:txBody>
          <a:bodyPr wrap="square">
            <a:spAutoFit/>
          </a:bodyPr>
          <a:lstStyle/>
          <a:p>
            <a:pPr algn="ctr"/>
            <a:r>
              <a:rPr lang="it-IT" sz="4000" b="1" i="1" dirty="0">
                <a:solidFill>
                  <a:srgbClr val="99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I NAO e i tanto temuti sanguinamenti</a:t>
            </a:r>
          </a:p>
          <a:p>
            <a:pPr algn="ctr"/>
            <a:endParaRPr lang="it-IT" sz="1200" b="1" i="1" dirty="0">
              <a:solidFill>
                <a:srgbClr val="99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r>
              <a:rPr lang="it-IT" sz="2800" b="1" i="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"Gestione del paziente in terapia con NAO"</a:t>
            </a:r>
          </a:p>
          <a:p>
            <a:pPr algn="ctr"/>
            <a:endParaRPr lang="it-IT" sz="1200" b="1" i="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r>
              <a:rPr lang="it-IT" sz="3200" b="1" i="1" dirty="0">
                <a:solidFill>
                  <a:srgbClr val="CC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Il punto di vista dell’esperto in Emostasi e Trombosi</a:t>
            </a:r>
          </a:p>
        </p:txBody>
      </p:sp>
      <p:pic>
        <p:nvPicPr>
          <p:cNvPr id="2" name="Immagine 1">
            <a:extLst>
              <a:ext uri="{FF2B5EF4-FFF2-40B4-BE49-F238E27FC236}">
                <a16:creationId xmlns:a16="http://schemas.microsoft.com/office/drawing/2014/main" id="{29867838-C82D-4F2B-972E-9D8DCE01920C}"/>
              </a:ext>
            </a:extLst>
          </p:cNvPr>
          <p:cNvPicPr>
            <a:picLocks noChangeAspect="1"/>
          </p:cNvPicPr>
          <p:nvPr/>
        </p:nvPicPr>
        <p:blipFill>
          <a:blip r:embed="rId2">
            <a:lum contrast="20000"/>
            <a:alphaModFix/>
          </a:blip>
          <a:stretch>
            <a:fillRect/>
          </a:stretch>
        </p:blipFill>
        <p:spPr>
          <a:xfrm>
            <a:off x="0" y="0"/>
            <a:ext cx="5205046" cy="6858000"/>
          </a:xfrm>
          <a:prstGeom prst="rect">
            <a:avLst/>
          </a:prstGeom>
        </p:spPr>
      </p:pic>
    </p:spTree>
    <p:extLst>
      <p:ext uri="{BB962C8B-B14F-4D97-AF65-F5344CB8AC3E}">
        <p14:creationId xmlns:p14="http://schemas.microsoft.com/office/powerpoint/2010/main" val="2407302652"/>
      </p:ext>
    </p:extLst>
  </p:cSld>
  <p:clrMapOvr>
    <a:masterClrMapping/>
  </p:clrMapOvr>
  <p:transition spd="med">
    <p:pul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lum bright="-20000" contrast="40000"/>
          </a:blip>
          <a:stretch>
            <a:fillRect/>
          </a:stretch>
        </p:blipFill>
        <p:spPr>
          <a:xfrm>
            <a:off x="1728782" y="0"/>
            <a:ext cx="8906393" cy="2880320"/>
          </a:xfrm>
          <a:prstGeom prst="rect">
            <a:avLst/>
          </a:prstGeom>
        </p:spPr>
      </p:pic>
      <p:pic>
        <p:nvPicPr>
          <p:cNvPr id="3" name="Immagine 2"/>
          <p:cNvPicPr>
            <a:picLocks noChangeAspect="1"/>
          </p:cNvPicPr>
          <p:nvPr/>
        </p:nvPicPr>
        <p:blipFill>
          <a:blip r:embed="rId3">
            <a:lum bright="-20000" contrast="40000"/>
          </a:blip>
          <a:stretch>
            <a:fillRect/>
          </a:stretch>
        </p:blipFill>
        <p:spPr>
          <a:xfrm>
            <a:off x="1728782" y="1603782"/>
            <a:ext cx="8906393" cy="4608512"/>
          </a:xfrm>
          <a:prstGeom prst="rect">
            <a:avLst/>
          </a:prstGeom>
        </p:spPr>
      </p:pic>
      <p:sp>
        <p:nvSpPr>
          <p:cNvPr id="4" name="Rettangolo 1"/>
          <p:cNvSpPr>
            <a:spLocks noChangeArrowheads="1"/>
          </p:cNvSpPr>
          <p:nvPr/>
        </p:nvSpPr>
        <p:spPr bwMode="auto">
          <a:xfrm>
            <a:off x="6379900" y="6315893"/>
            <a:ext cx="409771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spAutoFit/>
          </a:bodyPr>
          <a:lstStyle/>
          <a:p>
            <a:pPr algn="r"/>
            <a:r>
              <a:rPr lang="en-US" sz="2000" b="1" baseline="30000" dirty="0">
                <a:solidFill>
                  <a:srgbClr val="0070C0"/>
                </a:solidFill>
                <a:latin typeface="Calibri"/>
              </a:rPr>
              <a:t> </a:t>
            </a:r>
            <a:r>
              <a:rPr lang="en-US" sz="2000" b="1" i="1" baseline="30000" dirty="0">
                <a:solidFill>
                  <a:srgbClr val="0070C0"/>
                </a:solidFill>
                <a:latin typeface="Calibri"/>
              </a:rPr>
              <a:t>N </a:t>
            </a:r>
            <a:r>
              <a:rPr lang="en-US" sz="2000" b="1" i="1" baseline="30000" dirty="0" err="1">
                <a:solidFill>
                  <a:srgbClr val="0070C0"/>
                </a:solidFill>
                <a:latin typeface="Calibri"/>
              </a:rPr>
              <a:t>Engl</a:t>
            </a:r>
            <a:r>
              <a:rPr lang="en-US" sz="2000" b="1" i="1" baseline="30000" dirty="0">
                <a:solidFill>
                  <a:srgbClr val="0070C0"/>
                </a:solidFill>
                <a:latin typeface="Calibri"/>
              </a:rPr>
              <a:t> J  M </a:t>
            </a:r>
            <a:r>
              <a:rPr lang="en-US" sz="2000" b="1" i="1" baseline="30000" dirty="0" err="1">
                <a:solidFill>
                  <a:srgbClr val="0070C0"/>
                </a:solidFill>
                <a:latin typeface="Calibri"/>
              </a:rPr>
              <a:t>ed</a:t>
            </a:r>
            <a:r>
              <a:rPr lang="en-US" sz="2000" b="1" i="1" baseline="30000" dirty="0">
                <a:solidFill>
                  <a:srgbClr val="0070C0"/>
                </a:solidFill>
                <a:latin typeface="Calibri"/>
              </a:rPr>
              <a:t> </a:t>
            </a:r>
            <a:r>
              <a:rPr lang="en-US" sz="2000" b="1" baseline="30000" dirty="0">
                <a:solidFill>
                  <a:srgbClr val="0070C0"/>
                </a:solidFill>
                <a:latin typeface="Calibri"/>
              </a:rPr>
              <a:t>2017; 377: 431-441</a:t>
            </a:r>
            <a:endParaRPr lang="it-IT" sz="2000" b="1" dirty="0">
              <a:solidFill>
                <a:srgbClr val="0070C0"/>
              </a:solidFill>
              <a:latin typeface="Calibri"/>
            </a:endParaRPr>
          </a:p>
        </p:txBody>
      </p:sp>
      <p:sp>
        <p:nvSpPr>
          <p:cNvPr id="5" name="CasellaDiTesto 4"/>
          <p:cNvSpPr txBox="1"/>
          <p:nvPr/>
        </p:nvSpPr>
        <p:spPr>
          <a:xfrm>
            <a:off x="9425707" y="379646"/>
            <a:ext cx="1735658" cy="923330"/>
          </a:xfrm>
          <a:prstGeom prst="rect">
            <a:avLst/>
          </a:prstGeom>
          <a:noFill/>
        </p:spPr>
        <p:txBody>
          <a:bodyPr wrap="square" rtlCol="0">
            <a:spAutoFit/>
          </a:bodyPr>
          <a:lstStyle/>
          <a:p>
            <a:pPr algn="ctr"/>
            <a:r>
              <a:rPr lang="it-IT" b="1" dirty="0">
                <a:solidFill>
                  <a:srgbClr val="FF0000"/>
                </a:solidFill>
                <a:latin typeface="Calibri"/>
              </a:rPr>
              <a:t>503 pz: </a:t>
            </a:r>
          </a:p>
          <a:p>
            <a:r>
              <a:rPr lang="it-IT" b="1" dirty="0">
                <a:solidFill>
                  <a:srgbClr val="FF0000"/>
                </a:solidFill>
                <a:latin typeface="Calibri"/>
              </a:rPr>
              <a:t>Group A : 301</a:t>
            </a:r>
          </a:p>
          <a:p>
            <a:r>
              <a:rPr lang="it-IT" b="1" dirty="0">
                <a:solidFill>
                  <a:srgbClr val="FF0000"/>
                </a:solidFill>
                <a:latin typeface="Calibri"/>
              </a:rPr>
              <a:t>Group B : 202</a:t>
            </a:r>
          </a:p>
        </p:txBody>
      </p:sp>
      <p:sp>
        <p:nvSpPr>
          <p:cNvPr id="6" name="CasellaDiTesto 5"/>
          <p:cNvSpPr txBox="1"/>
          <p:nvPr/>
        </p:nvSpPr>
        <p:spPr>
          <a:xfrm>
            <a:off x="1883216" y="2048604"/>
            <a:ext cx="8619982" cy="923330"/>
          </a:xfrm>
          <a:prstGeom prst="rect">
            <a:avLst/>
          </a:prstGeom>
          <a:solidFill>
            <a:srgbClr val="FF0000"/>
          </a:solidFill>
        </p:spPr>
        <p:txBody>
          <a:bodyPr wrap="square" rtlCol="0">
            <a:spAutoFit/>
          </a:bodyPr>
          <a:lstStyle/>
          <a:p>
            <a:r>
              <a:rPr lang="it-IT" b="1" dirty="0" err="1">
                <a:solidFill>
                  <a:prstClr val="white"/>
                </a:solidFill>
                <a:latin typeface="Calibri"/>
              </a:rPr>
              <a:t>Thrombotic</a:t>
            </a:r>
            <a:r>
              <a:rPr lang="it-IT" b="1" dirty="0">
                <a:solidFill>
                  <a:prstClr val="white"/>
                </a:solidFill>
                <a:latin typeface="Calibri"/>
              </a:rPr>
              <a:t> </a:t>
            </a:r>
            <a:r>
              <a:rPr lang="it-IT" b="1" dirty="0" err="1">
                <a:solidFill>
                  <a:prstClr val="white"/>
                </a:solidFill>
                <a:latin typeface="Calibri"/>
              </a:rPr>
              <a:t>events</a:t>
            </a:r>
            <a:r>
              <a:rPr lang="it-IT" b="1" dirty="0">
                <a:solidFill>
                  <a:prstClr val="white"/>
                </a:solidFill>
                <a:latin typeface="Calibri"/>
              </a:rPr>
              <a:t> </a:t>
            </a:r>
            <a:r>
              <a:rPr lang="it-IT" b="1" dirty="0" err="1">
                <a:solidFill>
                  <a:prstClr val="white"/>
                </a:solidFill>
                <a:latin typeface="Calibri"/>
              </a:rPr>
              <a:t>at</a:t>
            </a:r>
            <a:r>
              <a:rPr lang="it-IT" b="1" dirty="0">
                <a:solidFill>
                  <a:prstClr val="white"/>
                </a:solidFill>
                <a:latin typeface="Calibri"/>
              </a:rPr>
              <a:t> 30 </a:t>
            </a:r>
            <a:r>
              <a:rPr lang="it-IT" b="1" dirty="0" err="1">
                <a:solidFill>
                  <a:prstClr val="white"/>
                </a:solidFill>
                <a:latin typeface="Calibri"/>
              </a:rPr>
              <a:t>days</a:t>
            </a:r>
            <a:r>
              <a:rPr lang="it-IT" b="1" dirty="0">
                <a:solidFill>
                  <a:prstClr val="white"/>
                </a:solidFill>
                <a:latin typeface="Calibri"/>
              </a:rPr>
              <a:t>:                                </a:t>
            </a:r>
            <a:r>
              <a:rPr lang="it-IT" b="1" dirty="0" err="1">
                <a:solidFill>
                  <a:prstClr val="white"/>
                </a:solidFill>
                <a:latin typeface="Calibri"/>
              </a:rPr>
              <a:t>Thrombotic</a:t>
            </a:r>
            <a:r>
              <a:rPr lang="it-IT" b="1" dirty="0">
                <a:solidFill>
                  <a:prstClr val="white"/>
                </a:solidFill>
                <a:latin typeface="Calibri"/>
              </a:rPr>
              <a:t> </a:t>
            </a:r>
            <a:r>
              <a:rPr lang="it-IT" b="1" dirty="0" err="1">
                <a:solidFill>
                  <a:prstClr val="white"/>
                </a:solidFill>
                <a:latin typeface="Calibri"/>
              </a:rPr>
              <a:t>events</a:t>
            </a:r>
            <a:r>
              <a:rPr lang="it-IT" b="1" dirty="0">
                <a:solidFill>
                  <a:prstClr val="white"/>
                </a:solidFill>
                <a:latin typeface="Calibri"/>
              </a:rPr>
              <a:t> </a:t>
            </a:r>
            <a:r>
              <a:rPr lang="it-IT" b="1" dirty="0" err="1">
                <a:solidFill>
                  <a:prstClr val="white"/>
                </a:solidFill>
                <a:latin typeface="Calibri"/>
              </a:rPr>
              <a:t>at</a:t>
            </a:r>
            <a:r>
              <a:rPr lang="it-IT" b="1" dirty="0">
                <a:solidFill>
                  <a:prstClr val="white"/>
                </a:solidFill>
                <a:latin typeface="Calibri"/>
              </a:rPr>
              <a:t> 90 </a:t>
            </a:r>
            <a:r>
              <a:rPr lang="it-IT" b="1" dirty="0" err="1">
                <a:solidFill>
                  <a:prstClr val="white"/>
                </a:solidFill>
                <a:latin typeface="Calibri"/>
              </a:rPr>
              <a:t>days</a:t>
            </a:r>
            <a:r>
              <a:rPr lang="it-IT" b="1" dirty="0">
                <a:solidFill>
                  <a:prstClr val="white"/>
                </a:solidFill>
                <a:latin typeface="Calibri"/>
              </a:rPr>
              <a:t>:  </a:t>
            </a:r>
          </a:p>
          <a:p>
            <a:r>
              <a:rPr lang="it-IT" b="1" dirty="0">
                <a:solidFill>
                  <a:prstClr val="white"/>
                </a:solidFill>
                <a:latin typeface="Calibri"/>
              </a:rPr>
              <a:t>           Group A: 4,7%                                                             Group A: 6,3%       </a:t>
            </a:r>
          </a:p>
          <a:p>
            <a:r>
              <a:rPr lang="it-IT" b="1" dirty="0">
                <a:solidFill>
                  <a:prstClr val="white"/>
                </a:solidFill>
                <a:latin typeface="Calibri"/>
              </a:rPr>
              <a:t>           Group B: 4,9%                                                             Group B: 7,4%</a:t>
            </a:r>
          </a:p>
        </p:txBody>
      </p:sp>
      <p:sp>
        <p:nvSpPr>
          <p:cNvPr id="7" name="CasellaDiTesto 6"/>
          <p:cNvSpPr txBox="1"/>
          <p:nvPr/>
        </p:nvSpPr>
        <p:spPr>
          <a:xfrm>
            <a:off x="1883216" y="4208844"/>
            <a:ext cx="8619982" cy="923330"/>
          </a:xfrm>
          <a:prstGeom prst="rect">
            <a:avLst/>
          </a:prstGeom>
          <a:solidFill>
            <a:srgbClr val="FF0000"/>
          </a:solidFill>
        </p:spPr>
        <p:txBody>
          <a:bodyPr wrap="square" rtlCol="0">
            <a:spAutoFit/>
          </a:bodyPr>
          <a:lstStyle/>
          <a:p>
            <a:r>
              <a:rPr lang="it-IT" b="1" dirty="0" err="1">
                <a:solidFill>
                  <a:prstClr val="white"/>
                </a:solidFill>
                <a:latin typeface="Calibri"/>
              </a:rPr>
              <a:t>Mortality</a:t>
            </a:r>
            <a:r>
              <a:rPr lang="it-IT" b="1" dirty="0">
                <a:solidFill>
                  <a:prstClr val="white"/>
                </a:solidFill>
                <a:latin typeface="Calibri"/>
              </a:rPr>
              <a:t> rate </a:t>
            </a:r>
            <a:r>
              <a:rPr lang="it-IT" b="1" dirty="0" err="1">
                <a:solidFill>
                  <a:prstClr val="white"/>
                </a:solidFill>
                <a:latin typeface="Calibri"/>
              </a:rPr>
              <a:t>at</a:t>
            </a:r>
            <a:r>
              <a:rPr lang="it-IT" b="1" dirty="0">
                <a:solidFill>
                  <a:prstClr val="white"/>
                </a:solidFill>
                <a:latin typeface="Calibri"/>
              </a:rPr>
              <a:t> 30 </a:t>
            </a:r>
            <a:r>
              <a:rPr lang="it-IT" b="1" dirty="0" err="1">
                <a:solidFill>
                  <a:prstClr val="white"/>
                </a:solidFill>
                <a:latin typeface="Calibri"/>
              </a:rPr>
              <a:t>days</a:t>
            </a:r>
            <a:r>
              <a:rPr lang="it-IT" b="1" dirty="0">
                <a:solidFill>
                  <a:prstClr val="white"/>
                </a:solidFill>
                <a:latin typeface="Calibri"/>
              </a:rPr>
              <a:t>:                                                 </a:t>
            </a:r>
            <a:r>
              <a:rPr lang="it-IT" b="1" dirty="0" err="1">
                <a:solidFill>
                  <a:prstClr val="white"/>
                </a:solidFill>
                <a:latin typeface="Calibri"/>
              </a:rPr>
              <a:t>Mortality</a:t>
            </a:r>
            <a:r>
              <a:rPr lang="it-IT" b="1" dirty="0">
                <a:solidFill>
                  <a:prstClr val="white"/>
                </a:solidFill>
                <a:latin typeface="Calibri"/>
              </a:rPr>
              <a:t> rate </a:t>
            </a:r>
            <a:r>
              <a:rPr lang="it-IT" b="1" dirty="0" err="1">
                <a:solidFill>
                  <a:prstClr val="white"/>
                </a:solidFill>
                <a:latin typeface="Calibri"/>
              </a:rPr>
              <a:t>at</a:t>
            </a:r>
            <a:r>
              <a:rPr lang="it-IT" b="1" dirty="0">
                <a:solidFill>
                  <a:prstClr val="white"/>
                </a:solidFill>
                <a:latin typeface="Calibri"/>
              </a:rPr>
              <a:t> 90 </a:t>
            </a:r>
            <a:r>
              <a:rPr lang="it-IT" b="1" dirty="0" err="1">
                <a:solidFill>
                  <a:prstClr val="white"/>
                </a:solidFill>
                <a:latin typeface="Calibri"/>
              </a:rPr>
              <a:t>days</a:t>
            </a:r>
            <a:r>
              <a:rPr lang="it-IT" b="1" dirty="0">
                <a:solidFill>
                  <a:prstClr val="white"/>
                </a:solidFill>
                <a:latin typeface="Calibri"/>
              </a:rPr>
              <a:t>:</a:t>
            </a:r>
          </a:p>
          <a:p>
            <a:r>
              <a:rPr lang="it-IT" b="1" dirty="0">
                <a:solidFill>
                  <a:prstClr val="white"/>
                </a:solidFill>
                <a:latin typeface="Calibri"/>
              </a:rPr>
              <a:t>       Group A: 13,5%                                                                   Group A: 18,8%  </a:t>
            </a:r>
          </a:p>
          <a:p>
            <a:r>
              <a:rPr lang="it-IT" b="1" dirty="0">
                <a:solidFill>
                  <a:prstClr val="white"/>
                </a:solidFill>
                <a:latin typeface="Calibri"/>
              </a:rPr>
              <a:t>       Group B: 12,6%                                                                   Group B: 18,9%</a:t>
            </a:r>
          </a:p>
        </p:txBody>
      </p:sp>
    </p:spTree>
    <p:extLst>
      <p:ext uri="{BB962C8B-B14F-4D97-AF65-F5344CB8AC3E}">
        <p14:creationId xmlns:p14="http://schemas.microsoft.com/office/powerpoint/2010/main" val="184925780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0162"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762578" y="1"/>
            <a:ext cx="8731252" cy="2264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ttangolo 1"/>
          <p:cNvSpPr/>
          <p:nvPr/>
        </p:nvSpPr>
        <p:spPr>
          <a:xfrm>
            <a:off x="6197604" y="6189501"/>
            <a:ext cx="4339771" cy="584775"/>
          </a:xfrm>
          <a:prstGeom prst="rect">
            <a:avLst/>
          </a:prstGeom>
        </p:spPr>
        <p:txBody>
          <a:bodyPr wrap="square">
            <a:spAutoFit/>
          </a:bodyPr>
          <a:lstStyle/>
          <a:p>
            <a:pPr algn="just"/>
            <a:r>
              <a:rPr lang="it-IT" sz="1600" dirty="0">
                <a:solidFill>
                  <a:srgbClr val="0070C0"/>
                </a:solidFill>
              </a:rPr>
              <a:t>        </a:t>
            </a:r>
            <a:r>
              <a:rPr lang="it-IT" sz="1600" i="1" dirty="0">
                <a:solidFill>
                  <a:srgbClr val="0070C0"/>
                </a:solidFill>
              </a:rPr>
              <a:t>N </a:t>
            </a:r>
            <a:r>
              <a:rPr lang="it-IT" sz="1600" i="1" dirty="0" err="1">
                <a:solidFill>
                  <a:srgbClr val="0070C0"/>
                </a:solidFill>
              </a:rPr>
              <a:t>Engl</a:t>
            </a:r>
            <a:r>
              <a:rPr lang="it-IT" sz="1600" i="1" dirty="0">
                <a:solidFill>
                  <a:srgbClr val="0070C0"/>
                </a:solidFill>
              </a:rPr>
              <a:t> J </a:t>
            </a:r>
            <a:r>
              <a:rPr lang="it-IT" sz="1600" i="1" dirty="0" err="1">
                <a:solidFill>
                  <a:srgbClr val="0070C0"/>
                </a:solidFill>
              </a:rPr>
              <a:t>Med</a:t>
            </a:r>
            <a:r>
              <a:rPr lang="it-IT" sz="1600" i="1" dirty="0">
                <a:solidFill>
                  <a:srgbClr val="0070C0"/>
                </a:solidFill>
              </a:rPr>
              <a:t>. 2019 </a:t>
            </a:r>
            <a:r>
              <a:rPr lang="pt-BR" sz="1600" dirty="0">
                <a:solidFill>
                  <a:srgbClr val="0070C0"/>
                </a:solidFill>
              </a:rPr>
              <a:t>Apr 4;380(14):1326-1335.</a:t>
            </a:r>
          </a:p>
          <a:p>
            <a:pPr algn="just"/>
            <a:r>
              <a:rPr lang="pt-BR" sz="1600" dirty="0">
                <a:solidFill>
                  <a:srgbClr val="0070C0"/>
                </a:solidFill>
              </a:rPr>
              <a:t>                                   doi: 10.1056/NEJMoa1814051</a:t>
            </a:r>
            <a:endParaRPr lang="it-IT" sz="1600" dirty="0">
              <a:solidFill>
                <a:srgbClr val="0070C0"/>
              </a:solidFill>
            </a:endParaRPr>
          </a:p>
        </p:txBody>
      </p:sp>
      <p:pic>
        <p:nvPicPr>
          <p:cNvPr id="219138" name="Picture 2"/>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762578" y="2293256"/>
            <a:ext cx="4457700" cy="43999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9139" name="Picture 3"/>
          <p:cNvPicPr>
            <a:picLocks noChangeAspect="1" noChangeArrowheads="1"/>
          </p:cNvPicPr>
          <p:nvPr/>
        </p:nvPicPr>
        <p:blipFill>
          <a:blip r:embed="rId6">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220279" y="2293256"/>
            <a:ext cx="4273551" cy="3823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CasellaDiTesto 7"/>
          <p:cNvSpPr txBox="1"/>
          <p:nvPr/>
        </p:nvSpPr>
        <p:spPr>
          <a:xfrm>
            <a:off x="1762579" y="3597048"/>
            <a:ext cx="8731250" cy="523220"/>
          </a:xfrm>
          <a:prstGeom prst="rect">
            <a:avLst/>
          </a:prstGeom>
          <a:solidFill>
            <a:srgbClr val="FF0000"/>
          </a:solidFill>
        </p:spPr>
        <p:txBody>
          <a:bodyPr wrap="square" rtlCol="0">
            <a:spAutoFit/>
          </a:bodyPr>
          <a:lstStyle/>
          <a:p>
            <a:pPr algn="ctr"/>
            <a:r>
              <a:rPr lang="it-IT" sz="2800" b="1" dirty="0" err="1">
                <a:solidFill>
                  <a:schemeClr val="bg1"/>
                </a:solidFill>
              </a:rPr>
              <a:t>Thrombotic</a:t>
            </a:r>
            <a:r>
              <a:rPr lang="it-IT" sz="2800" b="1" dirty="0">
                <a:solidFill>
                  <a:schemeClr val="bg1"/>
                </a:solidFill>
              </a:rPr>
              <a:t> </a:t>
            </a:r>
            <a:r>
              <a:rPr lang="it-IT" sz="2800" b="1" dirty="0" err="1">
                <a:solidFill>
                  <a:schemeClr val="bg1"/>
                </a:solidFill>
              </a:rPr>
              <a:t>events</a:t>
            </a:r>
            <a:r>
              <a:rPr lang="it-IT" sz="2800" b="1" dirty="0">
                <a:solidFill>
                  <a:schemeClr val="bg1"/>
                </a:solidFill>
              </a:rPr>
              <a:t> </a:t>
            </a:r>
            <a:r>
              <a:rPr lang="it-IT" sz="2800" b="1" dirty="0" err="1">
                <a:solidFill>
                  <a:schemeClr val="bg1"/>
                </a:solidFill>
              </a:rPr>
              <a:t>at</a:t>
            </a:r>
            <a:r>
              <a:rPr lang="it-IT" sz="2800" b="1" dirty="0">
                <a:solidFill>
                  <a:schemeClr val="bg1"/>
                </a:solidFill>
              </a:rPr>
              <a:t> 30 </a:t>
            </a:r>
            <a:r>
              <a:rPr lang="it-IT" sz="2800" b="1" dirty="0" err="1">
                <a:solidFill>
                  <a:schemeClr val="bg1"/>
                </a:solidFill>
              </a:rPr>
              <a:t>days</a:t>
            </a:r>
            <a:r>
              <a:rPr lang="it-IT" sz="2800" b="1" dirty="0">
                <a:solidFill>
                  <a:schemeClr val="bg1"/>
                </a:solidFill>
              </a:rPr>
              <a:t>:     10%</a:t>
            </a:r>
          </a:p>
        </p:txBody>
      </p:sp>
      <p:sp>
        <p:nvSpPr>
          <p:cNvPr id="9" name="CasellaDiTesto 8"/>
          <p:cNvSpPr txBox="1"/>
          <p:nvPr/>
        </p:nvSpPr>
        <p:spPr>
          <a:xfrm>
            <a:off x="1762579" y="4692332"/>
            <a:ext cx="8731250" cy="523220"/>
          </a:xfrm>
          <a:prstGeom prst="rect">
            <a:avLst/>
          </a:prstGeom>
          <a:solidFill>
            <a:srgbClr val="FF0000"/>
          </a:solidFill>
        </p:spPr>
        <p:txBody>
          <a:bodyPr wrap="square" rtlCol="0">
            <a:spAutoFit/>
          </a:bodyPr>
          <a:lstStyle/>
          <a:p>
            <a:pPr algn="ctr"/>
            <a:r>
              <a:rPr lang="it-IT" sz="2800" b="1" dirty="0" err="1">
                <a:solidFill>
                  <a:schemeClr val="bg1"/>
                </a:solidFill>
              </a:rPr>
              <a:t>Mortality</a:t>
            </a:r>
            <a:r>
              <a:rPr lang="it-IT" sz="2800" b="1" dirty="0">
                <a:solidFill>
                  <a:schemeClr val="bg1"/>
                </a:solidFill>
              </a:rPr>
              <a:t> rate </a:t>
            </a:r>
            <a:r>
              <a:rPr lang="it-IT" sz="2800" b="1" dirty="0" err="1">
                <a:solidFill>
                  <a:schemeClr val="bg1"/>
                </a:solidFill>
              </a:rPr>
              <a:t>at</a:t>
            </a:r>
            <a:r>
              <a:rPr lang="it-IT" sz="2800" b="1" dirty="0">
                <a:solidFill>
                  <a:schemeClr val="bg1"/>
                </a:solidFill>
              </a:rPr>
              <a:t>  30 </a:t>
            </a:r>
            <a:r>
              <a:rPr lang="it-IT" sz="2800" b="1" dirty="0" err="1">
                <a:solidFill>
                  <a:schemeClr val="bg1"/>
                </a:solidFill>
              </a:rPr>
              <a:t>days</a:t>
            </a:r>
            <a:r>
              <a:rPr lang="it-IT" sz="2800" b="1" dirty="0">
                <a:solidFill>
                  <a:schemeClr val="bg1"/>
                </a:solidFill>
              </a:rPr>
              <a:t>:     14%</a:t>
            </a:r>
          </a:p>
        </p:txBody>
      </p:sp>
      <p:sp>
        <p:nvSpPr>
          <p:cNvPr id="12" name="CasellaDiTesto 11"/>
          <p:cNvSpPr txBox="1"/>
          <p:nvPr/>
        </p:nvSpPr>
        <p:spPr>
          <a:xfrm>
            <a:off x="1762579" y="2031645"/>
            <a:ext cx="8731250" cy="523220"/>
          </a:xfrm>
          <a:prstGeom prst="rect">
            <a:avLst/>
          </a:prstGeom>
          <a:solidFill>
            <a:srgbClr val="FF0000"/>
          </a:solidFill>
        </p:spPr>
        <p:txBody>
          <a:bodyPr wrap="square" rtlCol="0">
            <a:spAutoFit/>
          </a:bodyPr>
          <a:lstStyle/>
          <a:p>
            <a:pPr algn="ctr"/>
            <a:r>
              <a:rPr lang="it-IT" sz="2800" b="1" dirty="0" err="1">
                <a:solidFill>
                  <a:schemeClr val="bg1"/>
                </a:solidFill>
              </a:rPr>
              <a:t>Excellent</a:t>
            </a:r>
            <a:r>
              <a:rPr lang="it-IT" sz="2800" b="1" dirty="0">
                <a:solidFill>
                  <a:schemeClr val="bg1"/>
                </a:solidFill>
              </a:rPr>
              <a:t> or </a:t>
            </a:r>
            <a:r>
              <a:rPr lang="it-IT" sz="2800" b="1" dirty="0" err="1">
                <a:solidFill>
                  <a:schemeClr val="bg1"/>
                </a:solidFill>
              </a:rPr>
              <a:t>good</a:t>
            </a:r>
            <a:r>
              <a:rPr lang="it-IT" sz="2800" b="1" dirty="0">
                <a:solidFill>
                  <a:schemeClr val="bg1"/>
                </a:solidFill>
              </a:rPr>
              <a:t> </a:t>
            </a:r>
            <a:r>
              <a:rPr lang="it-IT" sz="2800" b="1" dirty="0" err="1">
                <a:solidFill>
                  <a:schemeClr val="bg1"/>
                </a:solidFill>
              </a:rPr>
              <a:t>hemostasis</a:t>
            </a:r>
            <a:r>
              <a:rPr lang="it-IT" sz="2800" b="1" dirty="0">
                <a:solidFill>
                  <a:schemeClr val="bg1"/>
                </a:solidFill>
              </a:rPr>
              <a:t> </a:t>
            </a:r>
            <a:r>
              <a:rPr lang="it-IT" sz="2800" b="1" dirty="0" err="1">
                <a:solidFill>
                  <a:schemeClr val="bg1"/>
                </a:solidFill>
              </a:rPr>
              <a:t>occurred</a:t>
            </a:r>
            <a:r>
              <a:rPr lang="it-IT" sz="2800" b="1" dirty="0">
                <a:solidFill>
                  <a:schemeClr val="bg1"/>
                </a:solidFill>
              </a:rPr>
              <a:t> in  82%</a:t>
            </a:r>
          </a:p>
        </p:txBody>
      </p:sp>
      <p:sp>
        <p:nvSpPr>
          <p:cNvPr id="10" name="CasellaDiTesto 9"/>
          <p:cNvSpPr txBox="1"/>
          <p:nvPr/>
        </p:nvSpPr>
        <p:spPr>
          <a:xfrm>
            <a:off x="8933340" y="41252"/>
            <a:ext cx="1547664" cy="369332"/>
          </a:xfrm>
          <a:prstGeom prst="rect">
            <a:avLst/>
          </a:prstGeom>
          <a:noFill/>
        </p:spPr>
        <p:txBody>
          <a:bodyPr wrap="square" rtlCol="0">
            <a:spAutoFit/>
          </a:bodyPr>
          <a:lstStyle/>
          <a:p>
            <a:pPr algn="ctr"/>
            <a:r>
              <a:rPr lang="it-IT" b="1" dirty="0">
                <a:solidFill>
                  <a:srgbClr val="FF0000"/>
                </a:solidFill>
                <a:latin typeface="Calibri"/>
              </a:rPr>
              <a:t>254 pz</a:t>
            </a:r>
          </a:p>
        </p:txBody>
      </p:sp>
    </p:spTree>
    <p:extLst>
      <p:ext uri="{BB962C8B-B14F-4D97-AF65-F5344CB8AC3E}">
        <p14:creationId xmlns:p14="http://schemas.microsoft.com/office/powerpoint/2010/main" val="71549537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19138"/>
                                        </p:tgtEl>
                                        <p:attrNameLst>
                                          <p:attrName>style.visibility</p:attrName>
                                        </p:attrNameLst>
                                      </p:cBhvr>
                                      <p:to>
                                        <p:strVal val="visible"/>
                                      </p:to>
                                    </p:set>
                                    <p:anim calcmode="lin" valueType="num">
                                      <p:cBhvr>
                                        <p:cTn id="7" dur="500" fill="hold"/>
                                        <p:tgtEl>
                                          <p:spTgt spid="219138"/>
                                        </p:tgtEl>
                                        <p:attrNameLst>
                                          <p:attrName>ppt_w</p:attrName>
                                        </p:attrNameLst>
                                      </p:cBhvr>
                                      <p:tavLst>
                                        <p:tav tm="0">
                                          <p:val>
                                            <p:fltVal val="0"/>
                                          </p:val>
                                        </p:tav>
                                        <p:tav tm="100000">
                                          <p:val>
                                            <p:strVal val="#ppt_w"/>
                                          </p:val>
                                        </p:tav>
                                      </p:tavLst>
                                    </p:anim>
                                    <p:anim calcmode="lin" valueType="num">
                                      <p:cBhvr>
                                        <p:cTn id="8" dur="500" fill="hold"/>
                                        <p:tgtEl>
                                          <p:spTgt spid="219138"/>
                                        </p:tgtEl>
                                        <p:attrNameLst>
                                          <p:attrName>ppt_h</p:attrName>
                                        </p:attrNameLst>
                                      </p:cBhvr>
                                      <p:tavLst>
                                        <p:tav tm="0">
                                          <p:val>
                                            <p:fltVal val="0"/>
                                          </p:val>
                                        </p:tav>
                                        <p:tav tm="100000">
                                          <p:val>
                                            <p:strVal val="#ppt_h"/>
                                          </p:val>
                                        </p:tav>
                                      </p:tavLst>
                                    </p:anim>
                                    <p:animEffect transition="in" filter="fade">
                                      <p:cBhvr>
                                        <p:cTn id="9" dur="500"/>
                                        <p:tgtEl>
                                          <p:spTgt spid="21913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19139"/>
                                        </p:tgtEl>
                                        <p:attrNameLst>
                                          <p:attrName>style.visibility</p:attrName>
                                        </p:attrNameLst>
                                      </p:cBhvr>
                                      <p:to>
                                        <p:strVal val="visible"/>
                                      </p:to>
                                    </p:set>
                                    <p:anim calcmode="lin" valueType="num">
                                      <p:cBhvr>
                                        <p:cTn id="14" dur="500" fill="hold"/>
                                        <p:tgtEl>
                                          <p:spTgt spid="219139"/>
                                        </p:tgtEl>
                                        <p:attrNameLst>
                                          <p:attrName>ppt_w</p:attrName>
                                        </p:attrNameLst>
                                      </p:cBhvr>
                                      <p:tavLst>
                                        <p:tav tm="0">
                                          <p:val>
                                            <p:fltVal val="0"/>
                                          </p:val>
                                        </p:tav>
                                        <p:tav tm="100000">
                                          <p:val>
                                            <p:strVal val="#ppt_w"/>
                                          </p:val>
                                        </p:tav>
                                      </p:tavLst>
                                    </p:anim>
                                    <p:anim calcmode="lin" valueType="num">
                                      <p:cBhvr>
                                        <p:cTn id="15" dur="500" fill="hold"/>
                                        <p:tgtEl>
                                          <p:spTgt spid="219139"/>
                                        </p:tgtEl>
                                        <p:attrNameLst>
                                          <p:attrName>ppt_h</p:attrName>
                                        </p:attrNameLst>
                                      </p:cBhvr>
                                      <p:tavLst>
                                        <p:tav tm="0">
                                          <p:val>
                                            <p:fltVal val="0"/>
                                          </p:val>
                                        </p:tav>
                                        <p:tav tm="100000">
                                          <p:val>
                                            <p:strVal val="#ppt_h"/>
                                          </p:val>
                                        </p:tav>
                                      </p:tavLst>
                                    </p:anim>
                                    <p:animEffect transition="in" filter="fade">
                                      <p:cBhvr>
                                        <p:cTn id="16" dur="500"/>
                                        <p:tgtEl>
                                          <p:spTgt spid="219139"/>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500" fill="hold"/>
                                        <p:tgtEl>
                                          <p:spTgt spid="9"/>
                                        </p:tgtEl>
                                        <p:attrNameLst>
                                          <p:attrName>ppt_w</p:attrName>
                                        </p:attrNameLst>
                                      </p:cBhvr>
                                      <p:tavLst>
                                        <p:tav tm="0">
                                          <p:val>
                                            <p:fltVal val="0"/>
                                          </p:val>
                                        </p:tav>
                                        <p:tav tm="100000">
                                          <p:val>
                                            <p:strVal val="#ppt_w"/>
                                          </p:val>
                                        </p:tav>
                                      </p:tavLst>
                                    </p:anim>
                                    <p:anim calcmode="lin" valueType="num">
                                      <p:cBhvr>
                                        <p:cTn id="36" dur="500" fill="hold"/>
                                        <p:tgtEl>
                                          <p:spTgt spid="9"/>
                                        </p:tgtEl>
                                        <p:attrNameLst>
                                          <p:attrName>ppt_h</p:attrName>
                                        </p:attrNameLst>
                                      </p:cBhvr>
                                      <p:tavLst>
                                        <p:tav tm="0">
                                          <p:val>
                                            <p:fltVal val="0"/>
                                          </p:val>
                                        </p:tav>
                                        <p:tav tm="100000">
                                          <p:val>
                                            <p:strVal val="#ppt_h"/>
                                          </p:val>
                                        </p:tav>
                                      </p:tavLst>
                                    </p:anim>
                                    <p:animEffect transition="in" filter="fade">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laborazione alternativa 7"/>
          <p:cNvSpPr/>
          <p:nvPr/>
        </p:nvSpPr>
        <p:spPr>
          <a:xfrm>
            <a:off x="690592" y="1679613"/>
            <a:ext cx="3461192" cy="1982746"/>
          </a:xfrm>
          <a:prstGeom prst="flowChartAlternateProcess">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a:solidFill>
                  <a:schemeClr val="bg1"/>
                </a:solidFill>
                <a:latin typeface="Arial" panose="020B0604020202020204" pitchFamily="34" charset="0"/>
                <a:cs typeface="Arial" panose="020B0604020202020204" pitchFamily="34" charset="0"/>
              </a:rPr>
              <a:t>Indicazioni all’uso</a:t>
            </a:r>
          </a:p>
        </p:txBody>
      </p:sp>
      <p:sp>
        <p:nvSpPr>
          <p:cNvPr id="9" name="Elaborazione alternativa 8"/>
          <p:cNvSpPr/>
          <p:nvPr/>
        </p:nvSpPr>
        <p:spPr>
          <a:xfrm>
            <a:off x="4439815" y="1679612"/>
            <a:ext cx="7060703" cy="2039019"/>
          </a:xfrm>
          <a:prstGeom prst="flowChartAlternateProcess">
            <a:avLst/>
          </a:prstGeom>
          <a:solidFill>
            <a:srgbClr val="00B050"/>
          </a:solidFill>
          <a:ln w="28575">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Wingdings" panose="05000000000000000000" pitchFamily="2" charset="2"/>
              <a:buChar char="§"/>
            </a:pPr>
            <a:r>
              <a:rPr lang="it-IT" sz="1600" b="1" dirty="0">
                <a:latin typeface="Arial" panose="020B0604020202020204" pitchFamily="34" charset="0"/>
                <a:cs typeface="Arial" panose="020B0604020202020204" pitchFamily="34" charset="0"/>
              </a:rPr>
              <a:t>Sanguinamenti a rischio per la vita (intracranica; incontrollabile) </a:t>
            </a:r>
          </a:p>
          <a:p>
            <a:pPr marL="285750" indent="-285750" algn="just">
              <a:buFont typeface="Wingdings" panose="05000000000000000000" pitchFamily="2" charset="2"/>
              <a:buChar char="§"/>
            </a:pPr>
            <a:r>
              <a:rPr lang="it-IT" sz="1600" b="1" dirty="0">
                <a:latin typeface="Arial" panose="020B0604020202020204" pitchFamily="34" charset="0"/>
                <a:cs typeface="Arial" panose="020B0604020202020204" pitchFamily="34" charset="0"/>
              </a:rPr>
              <a:t>Sanguinamento in uno spazio chiuso o organo critico (</a:t>
            </a:r>
            <a:r>
              <a:rPr lang="it-IT" sz="1600" b="1" dirty="0" err="1">
                <a:latin typeface="Arial" panose="020B0604020202020204" pitchFamily="34" charset="0"/>
                <a:cs typeface="Arial" panose="020B0604020202020204" pitchFamily="34" charset="0"/>
              </a:rPr>
              <a:t>intraspinale</a:t>
            </a:r>
            <a:r>
              <a:rPr lang="it-IT" sz="1600" b="1" dirty="0">
                <a:latin typeface="Arial" panose="020B0604020202020204" pitchFamily="34" charset="0"/>
                <a:cs typeface="Arial" panose="020B0604020202020204" pitchFamily="34" charset="0"/>
              </a:rPr>
              <a:t>, intraoculare, pericardio,  polmonare, </a:t>
            </a:r>
            <a:r>
              <a:rPr lang="it-IT" sz="1600" b="1" dirty="0" err="1">
                <a:latin typeface="Arial" panose="020B0604020202020204" pitchFamily="34" charset="0"/>
                <a:cs typeface="Arial" panose="020B0604020202020204" pitchFamily="34" charset="0"/>
              </a:rPr>
              <a:t>retroperiton</a:t>
            </a:r>
            <a:r>
              <a:rPr lang="it-IT" sz="1600" b="1" dirty="0">
                <a:latin typeface="Arial" panose="020B0604020202020204" pitchFamily="34" charset="0"/>
                <a:cs typeface="Arial" panose="020B0604020202020204" pitchFamily="34" charset="0"/>
              </a:rPr>
              <a:t>.)</a:t>
            </a:r>
          </a:p>
          <a:p>
            <a:pPr marL="285750" indent="-285750" algn="just">
              <a:buFont typeface="Wingdings" panose="05000000000000000000" pitchFamily="2" charset="2"/>
              <a:buChar char="§"/>
            </a:pPr>
            <a:r>
              <a:rPr lang="it-IT" sz="1600" b="1" dirty="0">
                <a:latin typeface="Arial" panose="020B0604020202020204" pitchFamily="34" charset="0"/>
                <a:cs typeface="Arial" panose="020B0604020202020204" pitchFamily="34" charset="0"/>
              </a:rPr>
              <a:t>Sanguinamento maggiore nonostante misure emostatiche locali, escrezione ritardata o overdose di DOAC</a:t>
            </a:r>
          </a:p>
          <a:p>
            <a:pPr marL="285750" indent="-285750" algn="just">
              <a:buFont typeface="Wingdings" panose="05000000000000000000" pitchFamily="2" charset="2"/>
              <a:buChar char="§"/>
            </a:pPr>
            <a:r>
              <a:rPr lang="it-IT" sz="1600" b="1" dirty="0">
                <a:latin typeface="Arial" panose="020B0604020202020204" pitchFamily="34" charset="0"/>
                <a:cs typeface="Arial" panose="020B0604020202020204" pitchFamily="34" charset="0"/>
              </a:rPr>
              <a:t>Intervento in emergenza o urgente associato a elevato rischio di sanguinamento (</a:t>
            </a:r>
            <a:r>
              <a:rPr lang="it-IT" sz="1600" b="1" dirty="0" err="1">
                <a:latin typeface="Arial" panose="020B0604020202020204" pitchFamily="34" charset="0"/>
                <a:cs typeface="Arial" panose="020B0604020202020204" pitchFamily="34" charset="0"/>
              </a:rPr>
              <a:t>Neuroch</a:t>
            </a:r>
            <a:r>
              <a:rPr lang="it-IT" sz="1600" b="1" dirty="0">
                <a:latin typeface="Arial" panose="020B0604020202020204" pitchFamily="34" charset="0"/>
                <a:cs typeface="Arial" panose="020B0604020202020204" pitchFamily="34" charset="0"/>
              </a:rPr>
              <a:t>., puntura lombare, </a:t>
            </a:r>
            <a:r>
              <a:rPr lang="it-IT" sz="1600" b="1" dirty="0" err="1">
                <a:latin typeface="Arial" panose="020B0604020202020204" pitchFamily="34" charset="0"/>
                <a:cs typeface="Arial" panose="020B0604020202020204" pitchFamily="34" charset="0"/>
              </a:rPr>
              <a:t>ch.cardiaca</a:t>
            </a:r>
            <a:r>
              <a:rPr lang="it-IT" sz="1600" b="1" dirty="0">
                <a:latin typeface="Arial" panose="020B0604020202020204" pitchFamily="34" charset="0"/>
                <a:cs typeface="Arial" panose="020B0604020202020204" pitchFamily="34" charset="0"/>
              </a:rPr>
              <a:t>/ vascolare→diss.</a:t>
            </a:r>
            <a:r>
              <a:rPr lang="it-IT" sz="1600" b="1" dirty="0" err="1">
                <a:latin typeface="Arial" panose="020B0604020202020204" pitchFamily="34" charset="0"/>
                <a:cs typeface="Arial" panose="020B0604020202020204" pitchFamily="34" charset="0"/>
              </a:rPr>
              <a:t>aort</a:t>
            </a:r>
            <a:r>
              <a:rPr lang="it-IT" sz="1600" b="1" dirty="0">
                <a:latin typeface="Arial" panose="020B0604020202020204" pitchFamily="34" charset="0"/>
                <a:cs typeface="Arial" panose="020B0604020202020204" pitchFamily="34" charset="0"/>
              </a:rPr>
              <a:t>.,</a:t>
            </a:r>
            <a:r>
              <a:rPr lang="it-IT" sz="1600" b="1" dirty="0" err="1">
                <a:latin typeface="Arial" panose="020B0604020202020204" pitchFamily="34" charset="0"/>
                <a:cs typeface="Arial" panose="020B0604020202020204" pitchFamily="34" charset="0"/>
              </a:rPr>
              <a:t>rip.aneurismi,epatica</a:t>
            </a:r>
            <a:r>
              <a:rPr lang="it-IT" sz="1600" b="1" dirty="0">
                <a:latin typeface="Arial" panose="020B0604020202020204" pitchFamily="34" charset="0"/>
                <a:cs typeface="Arial" panose="020B0604020202020204" pitchFamily="34" charset="0"/>
              </a:rPr>
              <a:t>, o maggiore d’organo)   </a:t>
            </a:r>
          </a:p>
        </p:txBody>
      </p:sp>
      <p:sp>
        <p:nvSpPr>
          <p:cNvPr id="10" name="Elaborazione alternativa 9"/>
          <p:cNvSpPr/>
          <p:nvPr/>
        </p:nvSpPr>
        <p:spPr>
          <a:xfrm>
            <a:off x="670560" y="3774904"/>
            <a:ext cx="3461192" cy="762471"/>
          </a:xfrm>
          <a:prstGeom prst="flowChartAlternateProcess">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a:solidFill>
                  <a:schemeClr val="tx1"/>
                </a:solidFill>
                <a:latin typeface="Arial" panose="020B0604020202020204" pitchFamily="34" charset="0"/>
                <a:cs typeface="Arial" panose="020B0604020202020204" pitchFamily="34" charset="0"/>
              </a:rPr>
              <a:t>Potenziali indicazioni all’uso</a:t>
            </a:r>
          </a:p>
        </p:txBody>
      </p:sp>
      <p:sp>
        <p:nvSpPr>
          <p:cNvPr id="11" name="Elaborazione alternativa 10"/>
          <p:cNvSpPr/>
          <p:nvPr/>
        </p:nvSpPr>
        <p:spPr>
          <a:xfrm>
            <a:off x="4460736" y="3859312"/>
            <a:ext cx="7039782" cy="762471"/>
          </a:xfrm>
          <a:prstGeom prst="flowChartAlternateProcess">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
            </a:pPr>
            <a:r>
              <a:rPr lang="it-IT" b="1" dirty="0">
                <a:solidFill>
                  <a:schemeClr val="tx1"/>
                </a:solidFill>
                <a:latin typeface="Arial" panose="020B0604020202020204" pitchFamily="34" charset="0"/>
                <a:cs typeface="Arial" panose="020B0604020202020204" pitchFamily="34" charset="0"/>
              </a:rPr>
              <a:t>Necessità di intervento o procedura urgente in pazienti con insufficienza renale acuta</a:t>
            </a:r>
          </a:p>
        </p:txBody>
      </p:sp>
      <p:sp>
        <p:nvSpPr>
          <p:cNvPr id="12" name="Elaborazione alternativa 11"/>
          <p:cNvSpPr/>
          <p:nvPr/>
        </p:nvSpPr>
        <p:spPr>
          <a:xfrm>
            <a:off x="670560" y="4737655"/>
            <a:ext cx="3481224" cy="1652737"/>
          </a:xfrm>
          <a:prstGeom prst="flowChartAlternateProcess">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a:solidFill>
                  <a:schemeClr val="bg1"/>
                </a:solidFill>
                <a:latin typeface="Arial" panose="020B0604020202020204" pitchFamily="34" charset="0"/>
                <a:cs typeface="Arial" panose="020B0604020202020204" pitchFamily="34" charset="0"/>
              </a:rPr>
              <a:t>Da non  usare</a:t>
            </a:r>
          </a:p>
        </p:txBody>
      </p:sp>
      <p:sp>
        <p:nvSpPr>
          <p:cNvPr id="14" name="Elaborazione alternativa 13"/>
          <p:cNvSpPr/>
          <p:nvPr/>
        </p:nvSpPr>
        <p:spPr>
          <a:xfrm>
            <a:off x="4460736" y="4737655"/>
            <a:ext cx="7060704" cy="1652737"/>
          </a:xfrm>
          <a:prstGeom prst="flowChartAlternateProces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Wingdings" panose="05000000000000000000" pitchFamily="2" charset="2"/>
              <a:buChar char="§"/>
            </a:pPr>
            <a:r>
              <a:rPr lang="it-IT" b="1" dirty="0">
                <a:latin typeface="Arial" panose="020B0604020202020204" pitchFamily="34" charset="0"/>
                <a:cs typeface="Arial" panose="020B0604020202020204" pitchFamily="34" charset="0"/>
              </a:rPr>
              <a:t>Chirurgia elettiva o intervento che possa essere ritardato tanto da permettere la clearance del farmaco</a:t>
            </a:r>
          </a:p>
          <a:p>
            <a:pPr marL="285750" indent="-285750" algn="just">
              <a:buFont typeface="Wingdings" panose="05000000000000000000" pitchFamily="2" charset="2"/>
              <a:buChar char="§"/>
            </a:pPr>
            <a:r>
              <a:rPr lang="it-IT" b="1" dirty="0">
                <a:latin typeface="Arial" panose="020B0604020202020204" pitchFamily="34" charset="0"/>
                <a:cs typeface="Arial" panose="020B0604020202020204" pitchFamily="34" charset="0"/>
              </a:rPr>
              <a:t>Sanguinamenti gastrointestinali che rispondono a misure di sostegno</a:t>
            </a:r>
          </a:p>
          <a:p>
            <a:pPr marL="285750" indent="-285750" algn="just">
              <a:buFont typeface="Wingdings" panose="05000000000000000000" pitchFamily="2" charset="2"/>
              <a:buChar char="§"/>
            </a:pPr>
            <a:r>
              <a:rPr lang="it-IT" b="1" dirty="0">
                <a:latin typeface="Arial" panose="020B0604020202020204" pitchFamily="34" charset="0"/>
                <a:cs typeface="Arial" panose="020B0604020202020204" pitchFamily="34" charset="0"/>
              </a:rPr>
              <a:t>Livelli ematici elevati del farmaco o di anticoagulazione non associati a sanguinamento</a:t>
            </a:r>
          </a:p>
        </p:txBody>
      </p:sp>
      <p:pic>
        <p:nvPicPr>
          <p:cNvPr id="13" name="Immagine 12">
            <a:extLst>
              <a:ext uri="{FF2B5EF4-FFF2-40B4-BE49-F238E27FC236}">
                <a16:creationId xmlns:a16="http://schemas.microsoft.com/office/drawing/2014/main" id="{80233C3F-9E86-45F6-AD21-84347EA955EE}"/>
              </a:ext>
            </a:extLst>
          </p:cNvPr>
          <p:cNvPicPr>
            <a:picLocks noChangeAspect="1"/>
          </p:cNvPicPr>
          <p:nvPr/>
        </p:nvPicPr>
        <p:blipFill>
          <a:blip r:embed="rId2">
            <a:lum bright="-20000" contrast="40000"/>
          </a:blip>
          <a:stretch>
            <a:fillRect/>
          </a:stretch>
        </p:blipFill>
        <p:spPr>
          <a:xfrm>
            <a:off x="690592" y="0"/>
            <a:ext cx="10830848" cy="1671195"/>
          </a:xfrm>
          <a:prstGeom prst="rect">
            <a:avLst/>
          </a:prstGeom>
        </p:spPr>
      </p:pic>
      <p:sp>
        <p:nvSpPr>
          <p:cNvPr id="15" name="Rettangolo 1">
            <a:extLst>
              <a:ext uri="{FF2B5EF4-FFF2-40B4-BE49-F238E27FC236}">
                <a16:creationId xmlns:a16="http://schemas.microsoft.com/office/drawing/2014/main" id="{2A015EE1-3E01-4C0B-9C8C-338F8E999F82}"/>
              </a:ext>
            </a:extLst>
          </p:cNvPr>
          <p:cNvSpPr>
            <a:spLocks noChangeArrowheads="1"/>
          </p:cNvSpPr>
          <p:nvPr/>
        </p:nvSpPr>
        <p:spPr bwMode="auto">
          <a:xfrm>
            <a:off x="3708778" y="6501290"/>
            <a:ext cx="78257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spAutoFit/>
          </a:bodyPr>
          <a:lstStyle/>
          <a:p>
            <a:pPr algn="r"/>
            <a:r>
              <a:rPr lang="en-US" sz="1400" b="1" dirty="0">
                <a:solidFill>
                  <a:srgbClr val="0000CC"/>
                </a:solidFill>
              </a:rPr>
              <a:t> </a:t>
            </a:r>
            <a:r>
              <a:rPr lang="en-US" sz="1400" b="1" i="1" dirty="0">
                <a:solidFill>
                  <a:srgbClr val="0000CC"/>
                </a:solidFill>
              </a:rPr>
              <a:t>J </a:t>
            </a:r>
            <a:r>
              <a:rPr lang="en-US" sz="1400" b="1" i="1" dirty="0" err="1">
                <a:solidFill>
                  <a:srgbClr val="0000CC"/>
                </a:solidFill>
              </a:rPr>
              <a:t>Thromb</a:t>
            </a:r>
            <a:r>
              <a:rPr lang="en-US" sz="1400" b="1" i="1" dirty="0">
                <a:solidFill>
                  <a:srgbClr val="0000CC"/>
                </a:solidFill>
              </a:rPr>
              <a:t>  </a:t>
            </a:r>
            <a:r>
              <a:rPr lang="en-US" sz="1400" b="1" i="1" dirty="0" err="1">
                <a:solidFill>
                  <a:srgbClr val="0000CC"/>
                </a:solidFill>
              </a:rPr>
              <a:t>Haemost</a:t>
            </a:r>
            <a:r>
              <a:rPr lang="en-US" sz="1400" b="1" i="1" dirty="0">
                <a:solidFill>
                  <a:srgbClr val="0000CC"/>
                </a:solidFill>
              </a:rPr>
              <a:t>  </a:t>
            </a:r>
            <a:r>
              <a:rPr lang="en-US" sz="1400" b="1" dirty="0">
                <a:solidFill>
                  <a:srgbClr val="0000CC"/>
                </a:solidFill>
              </a:rPr>
              <a:t>2016; 14:623-627</a:t>
            </a:r>
            <a:endParaRPr lang="it-IT" sz="1400" b="1" dirty="0">
              <a:solidFill>
                <a:srgbClr val="0000CC"/>
              </a:solidFill>
            </a:endParaRPr>
          </a:p>
        </p:txBody>
      </p:sp>
    </p:spTree>
    <p:extLst>
      <p:ext uri="{BB962C8B-B14F-4D97-AF65-F5344CB8AC3E}">
        <p14:creationId xmlns:p14="http://schemas.microsoft.com/office/powerpoint/2010/main" val="334408842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1000" fill="hold"/>
                                        <p:tgtEl>
                                          <p:spTgt spid="9"/>
                                        </p:tgtEl>
                                        <p:attrNameLst>
                                          <p:attrName>ppt_w</p:attrName>
                                        </p:attrNameLst>
                                      </p:cBhvr>
                                      <p:tavLst>
                                        <p:tav tm="0">
                                          <p:val>
                                            <p:fltVal val="0"/>
                                          </p:val>
                                        </p:tav>
                                        <p:tav tm="100000">
                                          <p:val>
                                            <p:strVal val="#ppt_w"/>
                                          </p:val>
                                        </p:tav>
                                      </p:tavLst>
                                    </p:anim>
                                    <p:anim calcmode="lin" valueType="num">
                                      <p:cBhvr>
                                        <p:cTn id="13" dur="1000" fill="hold"/>
                                        <p:tgtEl>
                                          <p:spTgt spid="9"/>
                                        </p:tgtEl>
                                        <p:attrNameLst>
                                          <p:attrName>ppt_h</p:attrName>
                                        </p:attrNameLst>
                                      </p:cBhvr>
                                      <p:tavLst>
                                        <p:tav tm="0">
                                          <p:val>
                                            <p:fltVal val="0"/>
                                          </p:val>
                                        </p:tav>
                                        <p:tav tm="100000">
                                          <p:val>
                                            <p:strVal val="#ppt_h"/>
                                          </p:val>
                                        </p:tav>
                                      </p:tavLst>
                                    </p:anim>
                                    <p:animEffect transition="in" filter="fade">
                                      <p:cBhvr>
                                        <p:cTn id="14" dur="10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fltVal val="0"/>
                                          </p:val>
                                        </p:tav>
                                        <p:tav tm="100000">
                                          <p:val>
                                            <p:strVal val="#ppt_w"/>
                                          </p:val>
                                        </p:tav>
                                      </p:tavLst>
                                    </p:anim>
                                    <p:anim calcmode="lin" valueType="num">
                                      <p:cBhvr>
                                        <p:cTn id="25" dur="500" fill="hold"/>
                                        <p:tgtEl>
                                          <p:spTgt spid="11"/>
                                        </p:tgtEl>
                                        <p:attrNameLst>
                                          <p:attrName>ppt_h</p:attrName>
                                        </p:attrNameLst>
                                      </p:cBhvr>
                                      <p:tavLst>
                                        <p:tav tm="0">
                                          <p:val>
                                            <p:fltVal val="0"/>
                                          </p:val>
                                        </p:tav>
                                        <p:tav tm="100000">
                                          <p:val>
                                            <p:strVal val="#ppt_h"/>
                                          </p:val>
                                        </p:tav>
                                      </p:tavLst>
                                    </p:anim>
                                    <p:animEffect transition="in" filter="fade">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Effect transition="in" filter="fade">
                                      <p:cBhvr>
                                        <p:cTn id="3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939967" y="1401211"/>
            <a:ext cx="10283036" cy="5139869"/>
          </a:xfrm>
          <a:prstGeom prst="rect">
            <a:avLst/>
          </a:prstGeom>
        </p:spPr>
        <p:txBody>
          <a:bodyPr wrap="square">
            <a:spAutoFit/>
          </a:bodyPr>
          <a:lstStyle/>
          <a:p>
            <a:pPr algn="just"/>
            <a:r>
              <a:rPr lang="en-US" sz="2400" dirty="0" err="1">
                <a:solidFill>
                  <a:srgbClr val="002060"/>
                </a:solidFill>
                <a:latin typeface="Arial" pitchFamily="34" charset="0"/>
                <a:cs typeface="Arial" pitchFamily="34" charset="0"/>
              </a:rPr>
              <a:t>Attualmente</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il</a:t>
            </a:r>
            <a:r>
              <a:rPr lang="en-US" sz="2400" dirty="0">
                <a:solidFill>
                  <a:srgbClr val="002060"/>
                </a:solidFill>
                <a:latin typeface="Arial" pitchFamily="34" charset="0"/>
                <a:cs typeface="Arial" pitchFamily="34" charset="0"/>
              </a:rPr>
              <a:t> “reverse” </a:t>
            </a:r>
            <a:r>
              <a:rPr lang="en-US" sz="2400" dirty="0" err="1">
                <a:solidFill>
                  <a:srgbClr val="002060"/>
                </a:solidFill>
                <a:latin typeface="Arial" pitchFamily="34" charset="0"/>
                <a:cs typeface="Arial" pitchFamily="34" charset="0"/>
              </a:rPr>
              <a:t>dei</a:t>
            </a:r>
            <a:r>
              <a:rPr lang="en-US" sz="2400" dirty="0">
                <a:solidFill>
                  <a:srgbClr val="002060"/>
                </a:solidFill>
                <a:latin typeface="Arial" pitchFamily="34" charset="0"/>
                <a:cs typeface="Arial" pitchFamily="34" charset="0"/>
              </a:rPr>
              <a:t> DOACs </a:t>
            </a:r>
            <a:r>
              <a:rPr lang="en-US" sz="2400" dirty="0" err="1">
                <a:solidFill>
                  <a:srgbClr val="002060"/>
                </a:solidFill>
                <a:latin typeface="Arial" pitchFamily="34" charset="0"/>
                <a:cs typeface="Arial" pitchFamily="34" charset="0"/>
              </a:rPr>
              <a:t>generalmente</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viene</a:t>
            </a:r>
            <a:r>
              <a:rPr lang="en-US" sz="2400" dirty="0">
                <a:solidFill>
                  <a:srgbClr val="002060"/>
                </a:solidFill>
                <a:latin typeface="Arial" pitchFamily="34" charset="0"/>
                <a:cs typeface="Arial" pitchFamily="34" charset="0"/>
              </a:rPr>
              <a:t> </a:t>
            </a:r>
            <a:r>
              <a:rPr lang="en-US" sz="2400" dirty="0" err="1">
                <a:solidFill>
                  <a:srgbClr val="002060"/>
                </a:solidFill>
                <a:latin typeface="Arial" pitchFamily="34" charset="0"/>
                <a:cs typeface="Arial" pitchFamily="34" charset="0"/>
              </a:rPr>
              <a:t>tentato</a:t>
            </a:r>
            <a:r>
              <a:rPr lang="en-US" sz="2400" dirty="0">
                <a:solidFill>
                  <a:srgbClr val="002060"/>
                </a:solidFill>
                <a:latin typeface="Arial" pitchFamily="34" charset="0"/>
                <a:cs typeface="Arial" pitchFamily="34" charset="0"/>
              </a:rPr>
              <a:t> con la </a:t>
            </a:r>
            <a:r>
              <a:rPr lang="en-US" sz="2400" dirty="0" err="1">
                <a:solidFill>
                  <a:srgbClr val="002060"/>
                </a:solidFill>
                <a:latin typeface="Arial" pitchFamily="34" charset="0"/>
                <a:cs typeface="Arial" pitchFamily="34" charset="0"/>
              </a:rPr>
              <a:t>somministrazione</a:t>
            </a:r>
            <a:r>
              <a:rPr lang="en-US" sz="2400" dirty="0">
                <a:solidFill>
                  <a:srgbClr val="002060"/>
                </a:solidFill>
                <a:latin typeface="Arial" pitchFamily="34" charset="0"/>
                <a:cs typeface="Arial" pitchFamily="34" charset="0"/>
              </a:rPr>
              <a:t> di </a:t>
            </a:r>
            <a:r>
              <a:rPr lang="en-US" sz="2400" b="1" i="1" u="sng" dirty="0" err="1">
                <a:solidFill>
                  <a:schemeClr val="accent5">
                    <a:lumMod val="50000"/>
                  </a:schemeClr>
                </a:solidFill>
                <a:effectLst>
                  <a:outerShdw blurRad="38100" dist="38100" dir="2700000" algn="tl">
                    <a:srgbClr val="000000">
                      <a:alpha val="43137"/>
                    </a:srgbClr>
                  </a:outerShdw>
                </a:effectLst>
                <a:latin typeface="Arial" pitchFamily="34" charset="0"/>
                <a:cs typeface="Arial" pitchFamily="34" charset="0"/>
              </a:rPr>
              <a:t>concentrati</a:t>
            </a:r>
            <a:r>
              <a:rPr lang="en-US" sz="2400" b="1" i="1" u="sng" dirty="0">
                <a:solidFill>
                  <a:schemeClr val="accent5">
                    <a:lumMod val="50000"/>
                  </a:schemeClr>
                </a:solidFill>
                <a:effectLst>
                  <a:outerShdw blurRad="38100" dist="38100" dir="2700000" algn="tl">
                    <a:srgbClr val="000000">
                      <a:alpha val="43137"/>
                    </a:srgbClr>
                  </a:outerShdw>
                </a:effectLst>
                <a:latin typeface="Arial" pitchFamily="34" charset="0"/>
                <a:cs typeface="Arial" pitchFamily="34" charset="0"/>
              </a:rPr>
              <a:t> del </a:t>
            </a:r>
            <a:r>
              <a:rPr lang="en-US" sz="2400" b="1" i="1" u="sng" dirty="0" err="1">
                <a:solidFill>
                  <a:schemeClr val="accent5">
                    <a:lumMod val="50000"/>
                  </a:schemeClr>
                </a:solidFill>
                <a:effectLst>
                  <a:outerShdw blurRad="38100" dist="38100" dir="2700000" algn="tl">
                    <a:srgbClr val="000000">
                      <a:alpha val="43137"/>
                    </a:srgbClr>
                  </a:outerShdw>
                </a:effectLst>
                <a:latin typeface="Arial" pitchFamily="34" charset="0"/>
                <a:cs typeface="Arial" pitchFamily="34" charset="0"/>
              </a:rPr>
              <a:t>complesso</a:t>
            </a:r>
            <a:r>
              <a:rPr lang="en-US" sz="2400" b="1" i="1" u="sng" dirty="0">
                <a:solidFill>
                  <a:schemeClr val="accent5">
                    <a:lumMod val="50000"/>
                  </a:schemeClr>
                </a:solidFill>
                <a:effectLst>
                  <a:outerShdw blurRad="38100" dist="38100" dir="2700000" algn="tl">
                    <a:srgbClr val="000000">
                      <a:alpha val="43137"/>
                    </a:srgbClr>
                  </a:outerShdw>
                </a:effectLst>
                <a:latin typeface="Arial" pitchFamily="34" charset="0"/>
                <a:cs typeface="Arial" pitchFamily="34" charset="0"/>
              </a:rPr>
              <a:t> </a:t>
            </a:r>
            <a:r>
              <a:rPr lang="en-US" sz="2400" b="1" i="1" u="sng" dirty="0" err="1">
                <a:solidFill>
                  <a:schemeClr val="accent5">
                    <a:lumMod val="50000"/>
                  </a:schemeClr>
                </a:solidFill>
                <a:effectLst>
                  <a:outerShdw blurRad="38100" dist="38100" dir="2700000" algn="tl">
                    <a:srgbClr val="000000">
                      <a:alpha val="43137"/>
                    </a:srgbClr>
                  </a:outerShdw>
                </a:effectLst>
                <a:latin typeface="Arial" pitchFamily="34" charset="0"/>
                <a:cs typeface="Arial" pitchFamily="34" charset="0"/>
              </a:rPr>
              <a:t>protrombinico</a:t>
            </a:r>
            <a:r>
              <a:rPr lang="en-US" sz="2400" b="1" i="1" u="sng" dirty="0">
                <a:solidFill>
                  <a:schemeClr val="accent5">
                    <a:lumMod val="50000"/>
                  </a:schemeClr>
                </a:solidFill>
                <a:effectLst>
                  <a:outerShdw blurRad="38100" dist="38100" dir="2700000" algn="tl">
                    <a:srgbClr val="000000">
                      <a:alpha val="43137"/>
                    </a:srgbClr>
                  </a:outerShdw>
                </a:effectLst>
                <a:latin typeface="Arial" pitchFamily="34" charset="0"/>
                <a:cs typeface="Arial" pitchFamily="34" charset="0"/>
              </a:rPr>
              <a:t> (PCC): </a:t>
            </a:r>
          </a:p>
          <a:p>
            <a:pPr algn="just"/>
            <a:endParaRPr lang="en-US" sz="3200" dirty="0">
              <a:solidFill>
                <a:schemeClr val="bg1"/>
              </a:solidFill>
              <a:latin typeface="Arial" pitchFamily="34" charset="0"/>
              <a:cs typeface="Arial" pitchFamily="34" charset="0"/>
            </a:endParaRPr>
          </a:p>
          <a:p>
            <a:pPr marL="285750" indent="-285750" algn="just">
              <a:buFont typeface="Arial" panose="020B0604020202020204" pitchFamily="34" charset="0"/>
              <a:buChar char="•"/>
            </a:pPr>
            <a:r>
              <a:rPr lang="en-US" sz="3200" b="1" dirty="0">
                <a:solidFill>
                  <a:srgbClr val="FF0066"/>
                </a:solidFill>
                <a:latin typeface="Arial" pitchFamily="34" charset="0"/>
                <a:cs typeface="Arial" pitchFamily="34" charset="0"/>
              </a:rPr>
              <a:t> </a:t>
            </a:r>
            <a:r>
              <a:rPr lang="en-US" sz="2800" b="1" dirty="0">
                <a:solidFill>
                  <a:srgbClr val="FF0066"/>
                </a:solidFill>
                <a:latin typeface="Arial" pitchFamily="34" charset="0"/>
                <a:cs typeface="Arial" pitchFamily="34" charset="0"/>
              </a:rPr>
              <a:t>3 </a:t>
            </a:r>
            <a:r>
              <a:rPr lang="en-US" sz="2800" b="1" dirty="0" err="1">
                <a:solidFill>
                  <a:srgbClr val="FF0066"/>
                </a:solidFill>
                <a:latin typeface="Arial" pitchFamily="34" charset="0"/>
                <a:cs typeface="Arial" pitchFamily="34" charset="0"/>
              </a:rPr>
              <a:t>fattori</a:t>
            </a:r>
            <a:r>
              <a:rPr lang="en-US" sz="2800" b="1" dirty="0">
                <a:solidFill>
                  <a:srgbClr val="FF0066"/>
                </a:solidFill>
                <a:latin typeface="Arial" pitchFamily="34" charset="0"/>
                <a:cs typeface="Arial" pitchFamily="34" charset="0"/>
              </a:rPr>
              <a:t> (</a:t>
            </a:r>
            <a:r>
              <a:rPr lang="en-US" sz="2800" b="1" dirty="0" err="1">
                <a:solidFill>
                  <a:srgbClr val="FF0066"/>
                </a:solidFill>
                <a:latin typeface="Arial" pitchFamily="34" charset="0"/>
                <a:cs typeface="Arial" pitchFamily="34" charset="0"/>
              </a:rPr>
              <a:t>II,IX,X→KedCom</a:t>
            </a:r>
            <a:r>
              <a:rPr lang="it-IT" sz="2800" b="1" baseline="30000" dirty="0">
                <a:solidFill>
                  <a:srgbClr val="FF0066"/>
                </a:solidFill>
                <a:latin typeface="Arial" pitchFamily="34" charset="0"/>
                <a:cs typeface="Arial" pitchFamily="34" charset="0"/>
              </a:rPr>
              <a:t>®</a:t>
            </a:r>
            <a:r>
              <a:rPr lang="en-US" sz="2800" b="1" dirty="0">
                <a:solidFill>
                  <a:srgbClr val="FF0066"/>
                </a:solidFill>
                <a:latin typeface="Arial" pitchFamily="34" charset="0"/>
                <a:cs typeface="Arial" pitchFamily="34" charset="0"/>
              </a:rPr>
              <a:t>)</a:t>
            </a:r>
          </a:p>
          <a:p>
            <a:pPr algn="just"/>
            <a:r>
              <a:rPr lang="en-US" sz="2800" b="1" dirty="0">
                <a:solidFill>
                  <a:srgbClr val="FF0066"/>
                </a:solidFill>
                <a:latin typeface="Arial" pitchFamily="34" charset="0"/>
                <a:cs typeface="Arial" pitchFamily="34" charset="0"/>
              </a:rPr>
              <a:t>      </a:t>
            </a:r>
            <a:r>
              <a:rPr lang="en-US" sz="2000" b="1" dirty="0">
                <a:solidFill>
                  <a:srgbClr val="FF0066"/>
                </a:solidFill>
                <a:latin typeface="Arial" pitchFamily="34" charset="0"/>
                <a:cs typeface="Arial" pitchFamily="34" charset="0"/>
              </a:rPr>
              <a:t>                                                                                                 </a:t>
            </a:r>
          </a:p>
          <a:p>
            <a:pPr algn="just"/>
            <a:r>
              <a:rPr lang="en-US" sz="2000" b="1" dirty="0">
                <a:solidFill>
                  <a:srgbClr val="FF0066"/>
                </a:solidFill>
                <a:latin typeface="Arial" pitchFamily="34" charset="0"/>
                <a:cs typeface="Arial" pitchFamily="34" charset="0"/>
              </a:rPr>
              <a:t>                                                                                                         </a:t>
            </a:r>
            <a:r>
              <a:rPr lang="en-US" sz="2400" b="1" i="1" u="sng" dirty="0">
                <a:solidFill>
                  <a:srgbClr val="FF0066"/>
                </a:solidFill>
                <a:effectLst>
                  <a:outerShdw blurRad="38100" dist="38100" dir="2700000" algn="tl">
                    <a:srgbClr val="000000">
                      <a:alpha val="43137"/>
                    </a:srgbClr>
                  </a:outerShdw>
                </a:effectLst>
                <a:latin typeface="Arial" pitchFamily="34" charset="0"/>
                <a:cs typeface="Arial" pitchFamily="34" charset="0"/>
              </a:rPr>
              <a:t>50 U.I./Kg </a:t>
            </a:r>
            <a:r>
              <a:rPr lang="en-US" sz="2400" b="1" i="1" u="sng" dirty="0" err="1">
                <a:solidFill>
                  <a:srgbClr val="FF0066"/>
                </a:solidFill>
                <a:effectLst>
                  <a:outerShdw blurRad="38100" dist="38100" dir="2700000" algn="tl">
                    <a:srgbClr val="000000">
                      <a:alpha val="43137"/>
                    </a:srgbClr>
                  </a:outerShdw>
                </a:effectLst>
                <a:latin typeface="Arial" pitchFamily="34" charset="0"/>
                <a:cs typeface="Arial" pitchFamily="34" charset="0"/>
              </a:rPr>
              <a:t>e.v</a:t>
            </a:r>
            <a:r>
              <a:rPr lang="en-US" sz="2400" b="1" i="1" u="sng" dirty="0">
                <a:solidFill>
                  <a:srgbClr val="FF0066"/>
                </a:solidFill>
                <a:effectLst>
                  <a:outerShdw blurRad="38100" dist="38100" dir="2700000" algn="tl">
                    <a:srgbClr val="000000">
                      <a:alpha val="43137"/>
                    </a:srgbClr>
                  </a:outerShdw>
                </a:effectLst>
                <a:latin typeface="Arial" pitchFamily="34" charset="0"/>
                <a:cs typeface="Arial" pitchFamily="34" charset="0"/>
              </a:rPr>
              <a:t>.</a:t>
            </a:r>
          </a:p>
          <a:p>
            <a:pPr algn="just"/>
            <a:r>
              <a:rPr lang="en-US" sz="2400" b="1" dirty="0">
                <a:solidFill>
                  <a:srgbClr val="FF0066"/>
                </a:solidFill>
                <a:latin typeface="Arial" pitchFamily="34" charset="0"/>
                <a:cs typeface="Arial" pitchFamily="34" charset="0"/>
              </a:rPr>
              <a:t>           </a:t>
            </a:r>
            <a:r>
              <a:rPr lang="en-US" sz="800" b="1" dirty="0">
                <a:solidFill>
                  <a:srgbClr val="FF0066"/>
                </a:solidFill>
                <a:latin typeface="Arial" pitchFamily="34" charset="0"/>
                <a:cs typeface="Arial" pitchFamily="34" charset="0"/>
              </a:rPr>
              <a:t> </a:t>
            </a:r>
            <a:r>
              <a:rPr lang="en-US" sz="2400" b="1" dirty="0">
                <a:solidFill>
                  <a:srgbClr val="FF0066"/>
                </a:solidFill>
                <a:latin typeface="Arial" pitchFamily="34" charset="0"/>
                <a:cs typeface="Arial" pitchFamily="34" charset="0"/>
              </a:rPr>
              <a:t>                                                                            </a:t>
            </a:r>
            <a:r>
              <a:rPr lang="en-US" sz="2400" b="1" i="1" u="sng" dirty="0">
                <a:solidFill>
                  <a:srgbClr val="FF0066"/>
                </a:solidFill>
                <a:effectLst>
                  <a:outerShdw blurRad="38100" dist="38100" dir="2700000" algn="tl">
                    <a:srgbClr val="000000">
                      <a:alpha val="43137"/>
                    </a:srgbClr>
                  </a:outerShdw>
                </a:effectLst>
                <a:latin typeface="Arial" pitchFamily="34" charset="0"/>
                <a:cs typeface="Arial" pitchFamily="34" charset="0"/>
              </a:rPr>
              <a:t>in bolo lento</a:t>
            </a:r>
            <a:endParaRPr lang="en-US" sz="3200" b="1" i="1" u="sng" dirty="0">
              <a:solidFill>
                <a:srgbClr val="FF0066"/>
              </a:solidFill>
              <a:effectLst>
                <a:outerShdw blurRad="38100" dist="38100" dir="2700000" algn="tl">
                  <a:srgbClr val="000000">
                    <a:alpha val="43137"/>
                  </a:srgbClr>
                </a:outerShdw>
              </a:effectLst>
              <a:latin typeface="Arial" pitchFamily="34" charset="0"/>
              <a:cs typeface="Arial" pitchFamily="34" charset="0"/>
            </a:endParaRPr>
          </a:p>
          <a:p>
            <a:pPr marL="285750" indent="-285750" algn="just">
              <a:buFont typeface="Arial" panose="020B0604020202020204" pitchFamily="34" charset="0"/>
              <a:buChar char="•"/>
            </a:pPr>
            <a:r>
              <a:rPr lang="en-US" sz="2800" b="1" dirty="0">
                <a:solidFill>
                  <a:srgbClr val="FF0066"/>
                </a:solidFill>
                <a:latin typeface="Arial" pitchFamily="34" charset="0"/>
                <a:cs typeface="Arial" pitchFamily="34" charset="0"/>
              </a:rPr>
              <a:t> 4 </a:t>
            </a:r>
            <a:r>
              <a:rPr lang="en-US" sz="2800" b="1" dirty="0" err="1">
                <a:solidFill>
                  <a:srgbClr val="FF0066"/>
                </a:solidFill>
                <a:latin typeface="Arial" pitchFamily="34" charset="0"/>
                <a:cs typeface="Arial" pitchFamily="34" charset="0"/>
              </a:rPr>
              <a:t>fattori</a:t>
            </a:r>
            <a:r>
              <a:rPr lang="en-US" sz="2800" b="1" dirty="0">
                <a:solidFill>
                  <a:srgbClr val="FF0066"/>
                </a:solidFill>
                <a:latin typeface="Arial" pitchFamily="34" charset="0"/>
                <a:cs typeface="Arial" pitchFamily="34" charset="0"/>
              </a:rPr>
              <a:t> (II,VII,IX, </a:t>
            </a:r>
            <a:r>
              <a:rPr lang="en-US" sz="2800" b="1" dirty="0" err="1">
                <a:solidFill>
                  <a:srgbClr val="FF0066"/>
                </a:solidFill>
                <a:latin typeface="Arial" pitchFamily="34" charset="0"/>
                <a:cs typeface="Arial" pitchFamily="34" charset="0"/>
              </a:rPr>
              <a:t>X→Confidex</a:t>
            </a:r>
            <a:r>
              <a:rPr lang="it-IT" sz="2800" b="1" baseline="30000" dirty="0">
                <a:solidFill>
                  <a:srgbClr val="FF0066"/>
                </a:solidFill>
                <a:latin typeface="Arial" pitchFamily="34" charset="0"/>
                <a:cs typeface="Arial" pitchFamily="34" charset="0"/>
              </a:rPr>
              <a:t>®)</a:t>
            </a:r>
            <a:endParaRPr lang="en-US" sz="2800" b="1" dirty="0">
              <a:solidFill>
                <a:schemeClr val="bg1"/>
              </a:solidFill>
              <a:latin typeface="Arial" pitchFamily="34" charset="0"/>
              <a:cs typeface="Arial" pitchFamily="34" charset="0"/>
            </a:endParaRPr>
          </a:p>
          <a:p>
            <a:pPr algn="just"/>
            <a:endParaRPr lang="it-IT" sz="1200" dirty="0">
              <a:latin typeface="Arial" pitchFamily="34" charset="0"/>
              <a:cs typeface="Arial" pitchFamily="34" charset="0"/>
            </a:endParaRPr>
          </a:p>
          <a:p>
            <a:pPr algn="just"/>
            <a:endParaRPr lang="it-IT" sz="1200" dirty="0">
              <a:latin typeface="Arial" pitchFamily="34" charset="0"/>
              <a:cs typeface="Arial" pitchFamily="34" charset="0"/>
            </a:endParaRPr>
          </a:p>
          <a:p>
            <a:pPr algn="just"/>
            <a:endParaRPr lang="it-IT" sz="1200" dirty="0">
              <a:latin typeface="Arial" pitchFamily="34" charset="0"/>
              <a:cs typeface="Arial" pitchFamily="34" charset="0"/>
            </a:endParaRPr>
          </a:p>
          <a:p>
            <a:pPr algn="just"/>
            <a:r>
              <a:rPr lang="it-IT" sz="2400" b="1" i="1" u="sng" dirty="0">
                <a:solidFill>
                  <a:schemeClr val="accent5">
                    <a:lumMod val="50000"/>
                  </a:schemeClr>
                </a:solidFill>
                <a:effectLst>
                  <a:outerShdw blurRad="38100" dist="38100" dir="2700000" algn="tl">
                    <a:srgbClr val="000000">
                      <a:alpha val="43137"/>
                    </a:srgbClr>
                  </a:outerShdw>
                </a:effectLst>
                <a:latin typeface="Arial" pitchFamily="34" charset="0"/>
                <a:cs typeface="Arial" pitchFamily="34" charset="0"/>
              </a:rPr>
              <a:t>concentrati del complesso protrombinico attivati </a:t>
            </a:r>
            <a:r>
              <a:rPr lang="it-IT" sz="2400" b="1" i="1" u="sng" dirty="0">
                <a:solidFill>
                  <a:srgbClr val="FF0066"/>
                </a:solidFill>
                <a:latin typeface="Arial" pitchFamily="34" charset="0"/>
                <a:cs typeface="Arial" pitchFamily="34" charset="0"/>
              </a:rPr>
              <a:t>(FEIBA</a:t>
            </a:r>
            <a:r>
              <a:rPr lang="it-IT" sz="2800" b="1" baseline="30000" dirty="0">
                <a:solidFill>
                  <a:srgbClr val="FF0066"/>
                </a:solidFill>
                <a:latin typeface="Arial" pitchFamily="34" charset="0"/>
                <a:cs typeface="Arial" pitchFamily="34" charset="0"/>
              </a:rPr>
              <a:t>®</a:t>
            </a:r>
            <a:r>
              <a:rPr lang="it-IT" sz="2800" b="1" dirty="0">
                <a:solidFill>
                  <a:srgbClr val="FF0066"/>
                </a:solidFill>
                <a:latin typeface="Arial" pitchFamily="34" charset="0"/>
                <a:cs typeface="Arial" pitchFamily="34" charset="0"/>
              </a:rPr>
              <a:t>):</a:t>
            </a:r>
          </a:p>
          <a:p>
            <a:pPr algn="just"/>
            <a:r>
              <a:rPr lang="en-US" sz="2400" b="1" dirty="0">
                <a:solidFill>
                  <a:srgbClr val="FF0066"/>
                </a:solidFill>
                <a:latin typeface="Arial" pitchFamily="34" charset="0"/>
                <a:cs typeface="Arial" pitchFamily="34" charset="0"/>
              </a:rPr>
              <a:t>                                                                                         </a:t>
            </a:r>
            <a:r>
              <a:rPr lang="en-US" sz="2400" b="1" i="1" u="sng" dirty="0">
                <a:solidFill>
                  <a:srgbClr val="FF0066"/>
                </a:solidFill>
                <a:effectLst>
                  <a:outerShdw blurRad="38100" dist="38100" dir="2700000" algn="tl">
                    <a:srgbClr val="000000">
                      <a:alpha val="43137"/>
                    </a:srgbClr>
                  </a:outerShdw>
                </a:effectLst>
                <a:latin typeface="Arial" pitchFamily="34" charset="0"/>
                <a:cs typeface="Arial" pitchFamily="34" charset="0"/>
              </a:rPr>
              <a:t>30-60 U.I./Kg </a:t>
            </a:r>
            <a:r>
              <a:rPr lang="en-US" sz="2400" b="1" i="1" u="sng" dirty="0" err="1">
                <a:solidFill>
                  <a:srgbClr val="FF0066"/>
                </a:solidFill>
                <a:effectLst>
                  <a:outerShdw blurRad="38100" dist="38100" dir="2700000" algn="tl">
                    <a:srgbClr val="000000">
                      <a:alpha val="43137"/>
                    </a:srgbClr>
                  </a:outerShdw>
                </a:effectLst>
                <a:latin typeface="Arial" pitchFamily="34" charset="0"/>
                <a:cs typeface="Arial" pitchFamily="34" charset="0"/>
              </a:rPr>
              <a:t>e.v</a:t>
            </a:r>
            <a:r>
              <a:rPr lang="en-US" sz="2400" b="1" i="1" u="sng" dirty="0">
                <a:solidFill>
                  <a:srgbClr val="FF0066"/>
                </a:solidFill>
                <a:effectLst>
                  <a:outerShdw blurRad="38100" dist="38100" dir="2700000" algn="tl">
                    <a:srgbClr val="000000">
                      <a:alpha val="43137"/>
                    </a:srgbClr>
                  </a:outerShdw>
                </a:effectLst>
                <a:latin typeface="Arial" pitchFamily="34" charset="0"/>
                <a:cs typeface="Arial" pitchFamily="34" charset="0"/>
              </a:rPr>
              <a:t>.</a:t>
            </a:r>
          </a:p>
          <a:p>
            <a:pPr algn="just"/>
            <a:r>
              <a:rPr lang="en-US" sz="2400" b="1" dirty="0">
                <a:solidFill>
                  <a:srgbClr val="FF0066"/>
                </a:solidFill>
                <a:latin typeface="Arial" pitchFamily="34" charset="0"/>
                <a:cs typeface="Arial" pitchFamily="34" charset="0"/>
              </a:rPr>
              <a:t>                                                                                         </a:t>
            </a:r>
            <a:r>
              <a:rPr lang="en-US" sz="2400" b="1" i="1" u="sng" dirty="0">
                <a:solidFill>
                  <a:srgbClr val="FF0066"/>
                </a:solidFill>
                <a:effectLst>
                  <a:outerShdw blurRad="38100" dist="38100" dir="2700000" algn="tl">
                    <a:srgbClr val="000000">
                      <a:alpha val="43137"/>
                    </a:srgbClr>
                  </a:outerShdw>
                </a:effectLst>
                <a:latin typeface="Arial" pitchFamily="34" charset="0"/>
                <a:cs typeface="Arial" pitchFamily="34" charset="0"/>
              </a:rPr>
              <a:t>in bolo lento</a:t>
            </a:r>
            <a:endParaRPr lang="it-IT" sz="1200" i="1" u="sng" dirty="0">
              <a:effectLst>
                <a:outerShdw blurRad="38100" dist="38100" dir="2700000" algn="tl">
                  <a:srgbClr val="000000">
                    <a:alpha val="43137"/>
                  </a:srgbClr>
                </a:outerShdw>
              </a:effectLst>
              <a:latin typeface="Arial" pitchFamily="34" charset="0"/>
              <a:cs typeface="Arial" pitchFamily="34" charset="0"/>
            </a:endParaRPr>
          </a:p>
        </p:txBody>
      </p:sp>
      <p:sp>
        <p:nvSpPr>
          <p:cNvPr id="4" name="Parentesi graffa chiusa 3">
            <a:extLst>
              <a:ext uri="{FF2B5EF4-FFF2-40B4-BE49-F238E27FC236}">
                <a16:creationId xmlns:a16="http://schemas.microsoft.com/office/drawing/2014/main" id="{2F01E7CE-EE14-4284-9DB0-999C8DBB22FD}"/>
              </a:ext>
            </a:extLst>
          </p:cNvPr>
          <p:cNvSpPr/>
          <p:nvPr/>
        </p:nvSpPr>
        <p:spPr>
          <a:xfrm>
            <a:off x="7525700" y="2931886"/>
            <a:ext cx="432048" cy="1770743"/>
          </a:xfrm>
          <a:prstGeom prst="rightBrace">
            <a:avLst>
              <a:gd name="adj1" fmla="val 41927"/>
              <a:gd name="adj2" fmla="val 50000"/>
            </a:avLst>
          </a:pr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sz="1600" b="1" dirty="0">
              <a:latin typeface="Arial" pitchFamily="34" charset="0"/>
              <a:cs typeface="Arial" pitchFamily="34" charset="0"/>
            </a:endParaRPr>
          </a:p>
        </p:txBody>
      </p:sp>
      <p:sp>
        <p:nvSpPr>
          <p:cNvPr id="2" name="Rettangolo 1">
            <a:extLst>
              <a:ext uri="{FF2B5EF4-FFF2-40B4-BE49-F238E27FC236}">
                <a16:creationId xmlns:a16="http://schemas.microsoft.com/office/drawing/2014/main" id="{74FCFCB3-8AB5-4607-ACF5-F1289C597635}"/>
              </a:ext>
            </a:extLst>
          </p:cNvPr>
          <p:cNvSpPr/>
          <p:nvPr/>
        </p:nvSpPr>
        <p:spPr>
          <a:xfrm>
            <a:off x="1074057" y="276878"/>
            <a:ext cx="10014857" cy="830997"/>
          </a:xfrm>
          <a:prstGeom prst="rect">
            <a:avLst/>
          </a:prstGeom>
        </p:spPr>
        <p:txBody>
          <a:bodyPr wrap="square">
            <a:spAutoFit/>
          </a:bodyPr>
          <a:lstStyle/>
          <a:p>
            <a:pPr algn="ctr"/>
            <a:r>
              <a:rPr lang="it-IT" sz="2400" b="1" i="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Strategie per la gestione delle emorragie maggiori nel paziente in trattamento con DOAC</a:t>
            </a:r>
          </a:p>
        </p:txBody>
      </p:sp>
    </p:spTree>
    <p:extLst>
      <p:ext uri="{BB962C8B-B14F-4D97-AF65-F5344CB8AC3E}">
        <p14:creationId xmlns:p14="http://schemas.microsoft.com/office/powerpoint/2010/main" val="2170287804"/>
      </p:ext>
    </p:extLst>
  </p:cSld>
  <p:clrMapOvr>
    <a:masterClrMapping/>
  </p:clrMapOvr>
  <p:transition spd="med">
    <p:pull/>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asellaDiTesto 15"/>
          <p:cNvSpPr txBox="1"/>
          <p:nvPr/>
        </p:nvSpPr>
        <p:spPr>
          <a:xfrm>
            <a:off x="1919536" y="913478"/>
            <a:ext cx="6840760" cy="461665"/>
          </a:xfrm>
          <a:prstGeom prst="rect">
            <a:avLst/>
          </a:prstGeom>
          <a:noFill/>
          <a:ln>
            <a:noFill/>
          </a:ln>
        </p:spPr>
        <p:txBody>
          <a:bodyPr wrap="square" rtlCol="0">
            <a:spAutoFit/>
          </a:bodyPr>
          <a:lstStyle/>
          <a:p>
            <a:r>
              <a:rPr lang="it-IT" sz="2400" b="1" dirty="0">
                <a:latin typeface="Arial" pitchFamily="34" charset="0"/>
                <a:cs typeface="Arial" pitchFamily="34" charset="0"/>
              </a:rPr>
              <a:t>Acido </a:t>
            </a:r>
            <a:r>
              <a:rPr lang="it-IT" sz="2400" b="1" dirty="0" err="1">
                <a:latin typeface="Arial" pitchFamily="34" charset="0"/>
                <a:cs typeface="Arial" pitchFamily="34" charset="0"/>
              </a:rPr>
              <a:t>Tranexamico</a:t>
            </a:r>
            <a:r>
              <a:rPr lang="it-IT" sz="2400" b="1" dirty="0">
                <a:latin typeface="Arial" pitchFamily="34" charset="0"/>
                <a:cs typeface="Arial" pitchFamily="34" charset="0"/>
              </a:rPr>
              <a:t> 1 g  </a:t>
            </a:r>
            <a:r>
              <a:rPr lang="it-IT" sz="2400" b="1" dirty="0" err="1">
                <a:latin typeface="Arial" pitchFamily="34" charset="0"/>
                <a:cs typeface="Arial" pitchFamily="34" charset="0"/>
              </a:rPr>
              <a:t>e.v.</a:t>
            </a:r>
            <a:endParaRPr lang="it-IT" sz="2400" b="1" dirty="0">
              <a:latin typeface="Arial" pitchFamily="34" charset="0"/>
              <a:cs typeface="Arial" pitchFamily="34" charset="0"/>
            </a:endParaRPr>
          </a:p>
        </p:txBody>
      </p:sp>
      <p:sp>
        <p:nvSpPr>
          <p:cNvPr id="5" name="Rettangolo 4"/>
          <p:cNvSpPr/>
          <p:nvPr/>
        </p:nvSpPr>
        <p:spPr>
          <a:xfrm>
            <a:off x="2904675" y="6326607"/>
            <a:ext cx="8580815" cy="430887"/>
          </a:xfrm>
          <a:prstGeom prst="rect">
            <a:avLst/>
          </a:prstGeom>
        </p:spPr>
        <p:txBody>
          <a:bodyPr wrap="square">
            <a:spAutoFit/>
          </a:bodyPr>
          <a:lstStyle/>
          <a:p>
            <a:pPr algn="r"/>
            <a:r>
              <a:rPr lang="it-IT" sz="1100" b="1" dirty="0" err="1">
                <a:solidFill>
                  <a:srgbClr val="0000CC"/>
                </a:solidFill>
                <a:latin typeface="Arial" pitchFamily="34" charset="0"/>
                <a:cs typeface="Arial" pitchFamily="34" charset="0"/>
              </a:rPr>
              <a:t>Weitz</a:t>
            </a:r>
            <a:r>
              <a:rPr lang="it-IT" sz="1100" b="1" dirty="0">
                <a:solidFill>
                  <a:srgbClr val="0000CC"/>
                </a:solidFill>
                <a:latin typeface="Arial" pitchFamily="34" charset="0"/>
                <a:cs typeface="Arial" pitchFamily="34" charset="0"/>
              </a:rPr>
              <a:t> JI, </a:t>
            </a:r>
            <a:r>
              <a:rPr lang="it-IT" sz="1100" b="1" dirty="0" err="1">
                <a:solidFill>
                  <a:srgbClr val="0000CC"/>
                </a:solidFill>
                <a:latin typeface="Arial" pitchFamily="34" charset="0"/>
                <a:cs typeface="Arial" pitchFamily="34" charset="0"/>
              </a:rPr>
              <a:t>Pollack</a:t>
            </a:r>
            <a:r>
              <a:rPr lang="it-IT" sz="1100" b="1" dirty="0">
                <a:solidFill>
                  <a:srgbClr val="0000CC"/>
                </a:solidFill>
                <a:latin typeface="Arial" pitchFamily="34" charset="0"/>
                <a:cs typeface="Arial" pitchFamily="34" charset="0"/>
              </a:rPr>
              <a:t> CV Jr. </a:t>
            </a:r>
            <a:r>
              <a:rPr lang="it-IT" sz="1100" b="1" dirty="0" err="1">
                <a:solidFill>
                  <a:srgbClr val="0000CC"/>
                </a:solidFill>
                <a:latin typeface="Arial" pitchFamily="34" charset="0"/>
                <a:cs typeface="Arial" pitchFamily="34" charset="0"/>
              </a:rPr>
              <a:t>Practical</a:t>
            </a:r>
            <a:r>
              <a:rPr lang="it-IT" sz="1100" b="1" dirty="0">
                <a:solidFill>
                  <a:srgbClr val="0000CC"/>
                </a:solidFill>
                <a:latin typeface="Arial" pitchFamily="34" charset="0"/>
                <a:cs typeface="Arial" pitchFamily="34" charset="0"/>
              </a:rPr>
              <a:t> management of </a:t>
            </a:r>
            <a:r>
              <a:rPr lang="it-IT" sz="1100" b="1" dirty="0" err="1">
                <a:solidFill>
                  <a:srgbClr val="0000CC"/>
                </a:solidFill>
                <a:latin typeface="Arial" pitchFamily="34" charset="0"/>
                <a:cs typeface="Arial" pitchFamily="34" charset="0"/>
              </a:rPr>
              <a:t>bleeding</a:t>
            </a:r>
            <a:r>
              <a:rPr lang="it-IT" sz="1100" b="1" dirty="0">
                <a:solidFill>
                  <a:srgbClr val="0000CC"/>
                </a:solidFill>
                <a:latin typeface="Arial" pitchFamily="34" charset="0"/>
                <a:cs typeface="Arial" pitchFamily="34" charset="0"/>
              </a:rPr>
              <a:t> in </a:t>
            </a:r>
            <a:r>
              <a:rPr lang="it-IT" sz="1100" b="1" dirty="0" err="1">
                <a:solidFill>
                  <a:srgbClr val="0000CC"/>
                </a:solidFill>
                <a:latin typeface="Arial" pitchFamily="34" charset="0"/>
                <a:cs typeface="Arial" pitchFamily="34" charset="0"/>
              </a:rPr>
              <a:t>patients</a:t>
            </a:r>
            <a:r>
              <a:rPr lang="it-IT" sz="1100" b="1" dirty="0">
                <a:solidFill>
                  <a:srgbClr val="0000CC"/>
                </a:solidFill>
                <a:latin typeface="Arial" pitchFamily="34" charset="0"/>
                <a:cs typeface="Arial" pitchFamily="34" charset="0"/>
              </a:rPr>
              <a:t> </a:t>
            </a:r>
            <a:r>
              <a:rPr lang="it-IT" sz="1100" b="1" dirty="0" err="1">
                <a:solidFill>
                  <a:srgbClr val="0000CC"/>
                </a:solidFill>
                <a:latin typeface="Arial" pitchFamily="34" charset="0"/>
                <a:cs typeface="Arial" pitchFamily="34" charset="0"/>
              </a:rPr>
              <a:t>receiving</a:t>
            </a:r>
            <a:r>
              <a:rPr lang="it-IT" sz="1100" b="1" dirty="0">
                <a:solidFill>
                  <a:srgbClr val="0000CC"/>
                </a:solidFill>
                <a:latin typeface="Arial" pitchFamily="34" charset="0"/>
                <a:cs typeface="Arial" pitchFamily="34" charset="0"/>
              </a:rPr>
              <a:t> non-</a:t>
            </a:r>
            <a:r>
              <a:rPr lang="it-IT" sz="1100" b="1" dirty="0" err="1">
                <a:solidFill>
                  <a:srgbClr val="0000CC"/>
                </a:solidFill>
                <a:latin typeface="Arial" pitchFamily="34" charset="0"/>
                <a:cs typeface="Arial" pitchFamily="34" charset="0"/>
              </a:rPr>
              <a:t>vitamin</a:t>
            </a:r>
            <a:r>
              <a:rPr lang="it-IT" sz="1100" b="1" dirty="0">
                <a:solidFill>
                  <a:srgbClr val="0000CC"/>
                </a:solidFill>
                <a:latin typeface="Arial" pitchFamily="34" charset="0"/>
                <a:cs typeface="Arial" pitchFamily="34" charset="0"/>
              </a:rPr>
              <a:t> K </a:t>
            </a:r>
            <a:r>
              <a:rPr lang="it-IT" sz="1100" b="1" dirty="0" err="1">
                <a:solidFill>
                  <a:srgbClr val="0000CC"/>
                </a:solidFill>
                <a:latin typeface="Arial" pitchFamily="34" charset="0"/>
                <a:cs typeface="Arial" pitchFamily="34" charset="0"/>
              </a:rPr>
              <a:t>antagonist</a:t>
            </a:r>
            <a:r>
              <a:rPr lang="it-IT" sz="1100" b="1" dirty="0">
                <a:solidFill>
                  <a:srgbClr val="0000CC"/>
                </a:solidFill>
                <a:latin typeface="Arial" pitchFamily="34" charset="0"/>
                <a:cs typeface="Arial" pitchFamily="34" charset="0"/>
              </a:rPr>
              <a:t> </a:t>
            </a:r>
            <a:r>
              <a:rPr lang="it-IT" sz="1100" b="1" dirty="0" err="1">
                <a:solidFill>
                  <a:srgbClr val="0000CC"/>
                </a:solidFill>
                <a:latin typeface="Arial" pitchFamily="34" charset="0"/>
                <a:cs typeface="Arial" pitchFamily="34" charset="0"/>
              </a:rPr>
              <a:t>oral</a:t>
            </a:r>
            <a:r>
              <a:rPr lang="it-IT" sz="1100" b="1" dirty="0">
                <a:solidFill>
                  <a:srgbClr val="0000CC"/>
                </a:solidFill>
                <a:latin typeface="Arial" pitchFamily="34" charset="0"/>
                <a:cs typeface="Arial" pitchFamily="34" charset="0"/>
              </a:rPr>
              <a:t> </a:t>
            </a:r>
            <a:r>
              <a:rPr lang="it-IT" sz="1100" b="1" dirty="0" err="1">
                <a:solidFill>
                  <a:srgbClr val="0000CC"/>
                </a:solidFill>
                <a:latin typeface="Arial" pitchFamily="34" charset="0"/>
                <a:cs typeface="Arial" pitchFamily="34" charset="0"/>
              </a:rPr>
              <a:t>anticoagulants</a:t>
            </a:r>
            <a:r>
              <a:rPr lang="it-IT" sz="1100" b="1" dirty="0">
                <a:solidFill>
                  <a:srgbClr val="0000CC"/>
                </a:solidFill>
                <a:latin typeface="Arial" pitchFamily="34" charset="0"/>
                <a:cs typeface="Arial" pitchFamily="34" charset="0"/>
              </a:rPr>
              <a:t>. </a:t>
            </a:r>
            <a:r>
              <a:rPr lang="it-IT" sz="1100" b="1" i="1" dirty="0" err="1">
                <a:solidFill>
                  <a:srgbClr val="0000CC"/>
                </a:solidFill>
                <a:latin typeface="Arial" pitchFamily="34" charset="0"/>
                <a:cs typeface="Arial" pitchFamily="34" charset="0"/>
              </a:rPr>
              <a:t>Thromb</a:t>
            </a:r>
            <a:r>
              <a:rPr lang="it-IT" sz="1100" b="1" i="1" dirty="0">
                <a:solidFill>
                  <a:srgbClr val="0000CC"/>
                </a:solidFill>
                <a:latin typeface="Arial" pitchFamily="34" charset="0"/>
                <a:cs typeface="Arial" pitchFamily="34" charset="0"/>
              </a:rPr>
              <a:t> </a:t>
            </a:r>
            <a:r>
              <a:rPr lang="it-IT" sz="1100" b="1" i="1" dirty="0" err="1">
                <a:solidFill>
                  <a:srgbClr val="0000CC"/>
                </a:solidFill>
                <a:latin typeface="Arial" pitchFamily="34" charset="0"/>
                <a:cs typeface="Arial" pitchFamily="34" charset="0"/>
              </a:rPr>
              <a:t>Haemost</a:t>
            </a:r>
            <a:r>
              <a:rPr lang="it-IT" sz="1100" b="1" i="1" dirty="0">
                <a:solidFill>
                  <a:srgbClr val="0000CC"/>
                </a:solidFill>
                <a:latin typeface="Arial" pitchFamily="34" charset="0"/>
                <a:cs typeface="Arial" pitchFamily="34" charset="0"/>
              </a:rPr>
              <a:t>. </a:t>
            </a:r>
            <a:r>
              <a:rPr lang="it-IT" sz="1100" b="1" dirty="0">
                <a:solidFill>
                  <a:srgbClr val="0000CC"/>
                </a:solidFill>
                <a:latin typeface="Arial" pitchFamily="34" charset="0"/>
                <a:cs typeface="Arial" pitchFamily="34" charset="0"/>
              </a:rPr>
              <a:t>2015;114(5). </a:t>
            </a:r>
          </a:p>
        </p:txBody>
      </p:sp>
      <p:pic>
        <p:nvPicPr>
          <p:cNvPr id="11" name="Immagin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21280" y="412247"/>
            <a:ext cx="2204864" cy="1757905"/>
          </a:xfrm>
          <a:prstGeom prst="rect">
            <a:avLst/>
          </a:prstGeom>
        </p:spPr>
      </p:pic>
      <p:sp>
        <p:nvSpPr>
          <p:cNvPr id="4" name="Rettangolo 3"/>
          <p:cNvSpPr/>
          <p:nvPr/>
        </p:nvSpPr>
        <p:spPr>
          <a:xfrm>
            <a:off x="2806890" y="4449170"/>
            <a:ext cx="1091820" cy="2986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Titolo 1"/>
          <p:cNvSpPr txBox="1">
            <a:spLocks/>
          </p:cNvSpPr>
          <p:nvPr/>
        </p:nvSpPr>
        <p:spPr>
          <a:xfrm>
            <a:off x="517556" y="338181"/>
            <a:ext cx="7652905" cy="573154"/>
          </a:xfrm>
          <a:prstGeom prst="rect">
            <a:avLst/>
          </a:prstGeom>
        </p:spPr>
        <p:txBody>
          <a:bodyPr>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it-IT" sz="3200" b="1" dirty="0" err="1">
                <a:solidFill>
                  <a:srgbClr val="FF0066"/>
                </a:solidFill>
                <a:latin typeface="Arial" pitchFamily="34" charset="0"/>
                <a:ea typeface="Tahoma" panose="020B0604030504040204" pitchFamily="34" charset="0"/>
                <a:cs typeface="Arial" pitchFamily="34" charset="0"/>
              </a:rPr>
              <a:t>DOACs</a:t>
            </a:r>
            <a:r>
              <a:rPr lang="it-IT" sz="3200" b="1" dirty="0">
                <a:solidFill>
                  <a:srgbClr val="FF0066"/>
                </a:solidFill>
                <a:latin typeface="Arial" pitchFamily="34" charset="0"/>
                <a:ea typeface="Tahoma" panose="020B0604030504040204" pitchFamily="34" charset="0"/>
                <a:cs typeface="Arial" pitchFamily="34" charset="0"/>
              </a:rPr>
              <a:t>: emorragia lieve</a:t>
            </a:r>
          </a:p>
        </p:txBody>
      </p:sp>
      <p:sp>
        <p:nvSpPr>
          <p:cNvPr id="9" name="Titolo 1"/>
          <p:cNvSpPr txBox="1">
            <a:spLocks/>
          </p:cNvSpPr>
          <p:nvPr/>
        </p:nvSpPr>
        <p:spPr>
          <a:xfrm>
            <a:off x="792965" y="1876374"/>
            <a:ext cx="7652905" cy="573154"/>
          </a:xfrm>
          <a:prstGeom prst="rect">
            <a:avLst/>
          </a:prstGeom>
        </p:spPr>
        <p:txBody>
          <a:bodyPr>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it-IT" sz="3200" b="1" dirty="0" err="1">
                <a:solidFill>
                  <a:srgbClr val="FF0066"/>
                </a:solidFill>
                <a:latin typeface="Arial" pitchFamily="34" charset="0"/>
                <a:ea typeface="Tahoma" panose="020B0604030504040204" pitchFamily="34" charset="0"/>
                <a:cs typeface="Arial" pitchFamily="34" charset="0"/>
              </a:rPr>
              <a:t>DOACs</a:t>
            </a:r>
            <a:r>
              <a:rPr lang="it-IT" sz="3200" b="1" dirty="0">
                <a:solidFill>
                  <a:srgbClr val="FF0066"/>
                </a:solidFill>
                <a:latin typeface="Arial" pitchFamily="34" charset="0"/>
                <a:ea typeface="Tahoma" panose="020B0604030504040204" pitchFamily="34" charset="0"/>
                <a:cs typeface="Arial" pitchFamily="34" charset="0"/>
              </a:rPr>
              <a:t>: emorragie maggiori</a:t>
            </a:r>
          </a:p>
        </p:txBody>
      </p:sp>
      <p:sp>
        <p:nvSpPr>
          <p:cNvPr id="10" name="CasellaDiTesto 9"/>
          <p:cNvSpPr txBox="1"/>
          <p:nvPr/>
        </p:nvSpPr>
        <p:spPr>
          <a:xfrm>
            <a:off x="1792927" y="2511542"/>
            <a:ext cx="7776864" cy="1077218"/>
          </a:xfrm>
          <a:prstGeom prst="rect">
            <a:avLst/>
          </a:prstGeom>
          <a:noFill/>
          <a:ln>
            <a:noFill/>
          </a:ln>
        </p:spPr>
        <p:txBody>
          <a:bodyPr wrap="square" rtlCol="0">
            <a:spAutoFit/>
          </a:bodyPr>
          <a:lstStyle/>
          <a:p>
            <a:r>
              <a:rPr lang="it-IT" sz="2400" b="1" dirty="0">
                <a:latin typeface="Arial" pitchFamily="34" charset="0"/>
                <a:cs typeface="Arial" pitchFamily="34" charset="0"/>
              </a:rPr>
              <a:t>Acido </a:t>
            </a:r>
            <a:r>
              <a:rPr lang="it-IT" sz="2400" b="1" dirty="0" err="1">
                <a:latin typeface="Arial" pitchFamily="34" charset="0"/>
                <a:cs typeface="Arial" pitchFamily="34" charset="0"/>
              </a:rPr>
              <a:t>Tranexamico</a:t>
            </a:r>
            <a:r>
              <a:rPr lang="it-IT" sz="2400" b="1" dirty="0">
                <a:latin typeface="Arial" pitchFamily="34" charset="0"/>
                <a:cs typeface="Arial" pitchFamily="34" charset="0"/>
              </a:rPr>
              <a:t>:  </a:t>
            </a:r>
            <a:r>
              <a:rPr lang="it-IT" sz="2000" b="1" dirty="0"/>
              <a:t>15/kg per x volte al dì per </a:t>
            </a:r>
            <a:r>
              <a:rPr lang="it-IT" sz="2000" b="1" dirty="0" err="1"/>
              <a:t>e.v.</a:t>
            </a:r>
            <a:endParaRPr lang="it-IT" sz="2000" b="1" dirty="0"/>
          </a:p>
          <a:p>
            <a:r>
              <a:rPr lang="it-IT" sz="2000" b="1" dirty="0"/>
              <a:t>			     25 mg/kg x 3 volte al dì per </a:t>
            </a:r>
            <a:r>
              <a:rPr lang="it-IT" sz="2000" b="1" dirty="0" err="1"/>
              <a:t>os</a:t>
            </a:r>
            <a:endParaRPr lang="it-IT" sz="2000" b="1" dirty="0"/>
          </a:p>
          <a:p>
            <a:r>
              <a:rPr lang="it-IT" sz="2000" b="1" dirty="0"/>
              <a:t>                                                     Fino a risoluzione emorragia</a:t>
            </a:r>
            <a:endParaRPr lang="it-IT" sz="3600" b="1" dirty="0">
              <a:latin typeface="Arial" pitchFamily="34" charset="0"/>
              <a:cs typeface="Arial" pitchFamily="34" charset="0"/>
            </a:endParaRPr>
          </a:p>
        </p:txBody>
      </p:sp>
      <p:sp>
        <p:nvSpPr>
          <p:cNvPr id="2" name="Rettangolo 1">
            <a:extLst>
              <a:ext uri="{FF2B5EF4-FFF2-40B4-BE49-F238E27FC236}">
                <a16:creationId xmlns:a16="http://schemas.microsoft.com/office/drawing/2014/main" id="{6DB851B0-23EF-4C4A-8498-D16C09F2A49E}"/>
              </a:ext>
            </a:extLst>
          </p:cNvPr>
          <p:cNvSpPr/>
          <p:nvPr/>
        </p:nvSpPr>
        <p:spPr>
          <a:xfrm>
            <a:off x="1792926" y="3893531"/>
            <a:ext cx="9362753" cy="1754326"/>
          </a:xfrm>
          <a:prstGeom prst="rect">
            <a:avLst/>
          </a:prstGeom>
        </p:spPr>
        <p:txBody>
          <a:bodyPr wrap="square">
            <a:spAutoFit/>
          </a:bodyPr>
          <a:lstStyle/>
          <a:p>
            <a:pPr algn="just"/>
            <a:r>
              <a:rPr lang="it-IT" b="1" i="1" u="sng" dirty="0">
                <a:solidFill>
                  <a:srgbClr val="C00000"/>
                </a:solidFill>
                <a:effectLst>
                  <a:outerShdw blurRad="38100" dist="38100" dir="2700000" algn="tl">
                    <a:srgbClr val="000000">
                      <a:alpha val="43137"/>
                    </a:srgbClr>
                  </a:outerShdw>
                </a:effectLst>
                <a:latin typeface="Arial" pitchFamily="34" charset="0"/>
                <a:cs typeface="Arial" pitchFamily="34" charset="0"/>
              </a:rPr>
              <a:t>Acido </a:t>
            </a:r>
            <a:r>
              <a:rPr lang="it-IT" b="1" i="1" u="sng" dirty="0" err="1">
                <a:solidFill>
                  <a:srgbClr val="C00000"/>
                </a:solidFill>
                <a:effectLst>
                  <a:outerShdw blurRad="38100" dist="38100" dir="2700000" algn="tl">
                    <a:srgbClr val="000000">
                      <a:alpha val="43137"/>
                    </a:srgbClr>
                  </a:outerShdw>
                </a:effectLst>
                <a:latin typeface="Arial" pitchFamily="34" charset="0"/>
                <a:cs typeface="Arial" pitchFamily="34" charset="0"/>
              </a:rPr>
              <a:t>Tranexamico</a:t>
            </a:r>
            <a:r>
              <a:rPr lang="it-IT" b="1" i="1" u="sng" dirty="0">
                <a:solidFill>
                  <a:srgbClr val="C00000"/>
                </a:solidFill>
                <a:effectLst>
                  <a:outerShdw blurRad="38100" dist="38100" dir="2700000" algn="tl">
                    <a:srgbClr val="000000">
                      <a:alpha val="43137"/>
                    </a:srgbClr>
                  </a:outerShdw>
                </a:effectLst>
                <a:latin typeface="Arial" pitchFamily="34" charset="0"/>
                <a:cs typeface="Arial" pitchFamily="34" charset="0"/>
              </a:rPr>
              <a:t>  NON indicato in caso di:</a:t>
            </a:r>
          </a:p>
          <a:p>
            <a:pPr algn="just"/>
            <a:endParaRPr lang="it-IT" b="1" dirty="0">
              <a:solidFill>
                <a:srgbClr val="002060"/>
              </a:solidFill>
              <a:latin typeface="Arial" pitchFamily="34" charset="0"/>
              <a:cs typeface="Arial" pitchFamily="34" charset="0"/>
            </a:endParaRPr>
          </a:p>
          <a:p>
            <a:pPr marL="342900" indent="-342900" algn="just">
              <a:buFont typeface="Arial" panose="020B0604020202020204" pitchFamily="34" charset="0"/>
              <a:buChar char="•"/>
            </a:pPr>
            <a:r>
              <a:rPr lang="it-IT" b="1" dirty="0">
                <a:solidFill>
                  <a:srgbClr val="FF0066"/>
                </a:solidFill>
                <a:latin typeface="Arial" pitchFamily="34" charset="0"/>
                <a:cs typeface="Arial" pitchFamily="34" charset="0"/>
              </a:rPr>
              <a:t>Ematuria</a:t>
            </a:r>
            <a:r>
              <a:rPr lang="it-IT" b="1" dirty="0">
                <a:solidFill>
                  <a:srgbClr val="002060"/>
                </a:solidFill>
                <a:latin typeface="Arial" pitchFamily="34" charset="0"/>
                <a:cs typeface="Arial" pitchFamily="34" charset="0"/>
              </a:rPr>
              <a:t> </a:t>
            </a:r>
            <a:r>
              <a:rPr lang="it-IT" b="1" dirty="0">
                <a:latin typeface="Arial" pitchFamily="34" charset="0"/>
                <a:cs typeface="Arial" pitchFamily="34" charset="0"/>
              </a:rPr>
              <a:t>(Idronefrosi per ostruzione ureterale da coaguli)</a:t>
            </a:r>
          </a:p>
          <a:p>
            <a:pPr marL="342900" indent="-342900" algn="just">
              <a:buFont typeface="Arial" panose="020B0604020202020204" pitchFamily="34" charset="0"/>
              <a:buChar char="•"/>
            </a:pPr>
            <a:endParaRPr lang="it-IT" b="1" dirty="0">
              <a:solidFill>
                <a:srgbClr val="002060"/>
              </a:solidFill>
              <a:latin typeface="Arial" pitchFamily="34" charset="0"/>
              <a:cs typeface="Arial" pitchFamily="34" charset="0"/>
            </a:endParaRPr>
          </a:p>
          <a:p>
            <a:pPr marL="342900" indent="-342900" algn="just">
              <a:buFont typeface="Arial" panose="020B0604020202020204" pitchFamily="34" charset="0"/>
              <a:buChar char="•"/>
            </a:pPr>
            <a:r>
              <a:rPr lang="it-IT" b="1" dirty="0">
                <a:solidFill>
                  <a:srgbClr val="FF0066"/>
                </a:solidFill>
                <a:latin typeface="Arial" pitchFamily="34" charset="0"/>
                <a:cs typeface="Arial" pitchFamily="34" charset="0"/>
              </a:rPr>
              <a:t>Emorragia cerebrale </a:t>
            </a:r>
            <a:r>
              <a:rPr lang="it-IT" b="1" dirty="0">
                <a:latin typeface="Arial" pitchFamily="34" charset="0"/>
                <a:cs typeface="Arial" pitchFamily="34" charset="0"/>
              </a:rPr>
              <a:t>(possibile incremento di eventi ischemici; possibile idrocefalo per ostruzione da coaguli)  </a:t>
            </a:r>
            <a:endParaRPr lang="it-IT" sz="2800" b="1" dirty="0">
              <a:latin typeface="Arial" pitchFamily="34" charset="0"/>
              <a:cs typeface="Arial" pitchFamily="34" charset="0"/>
            </a:endParaRPr>
          </a:p>
        </p:txBody>
      </p:sp>
    </p:spTree>
    <p:extLst>
      <p:ext uri="{BB962C8B-B14F-4D97-AF65-F5344CB8AC3E}">
        <p14:creationId xmlns:p14="http://schemas.microsoft.com/office/powerpoint/2010/main" val="200962803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id="{8B544DC0-C870-4337-978A-7E54F19ACEC3}"/>
              </a:ext>
            </a:extLst>
          </p:cNvPr>
          <p:cNvSpPr/>
          <p:nvPr/>
        </p:nvSpPr>
        <p:spPr>
          <a:xfrm>
            <a:off x="1336428" y="1731717"/>
            <a:ext cx="10283483" cy="4339650"/>
          </a:xfrm>
          <a:prstGeom prst="rect">
            <a:avLst/>
          </a:prstGeom>
        </p:spPr>
        <p:txBody>
          <a:bodyPr wrap="square">
            <a:spAutoFit/>
          </a:bodyPr>
          <a:lstStyle/>
          <a:p>
            <a:pPr marL="342900" indent="-342900" algn="just">
              <a:buAutoNum type="arabicParenR"/>
            </a:pPr>
            <a:r>
              <a:rPr lang="it-IT" sz="1600" dirty="0">
                <a:solidFill>
                  <a:srgbClr val="002060"/>
                </a:solidFill>
                <a:latin typeface="Arial" panose="020B0604020202020204" pitchFamily="34" charset="0"/>
                <a:cs typeface="Arial" panose="020B0604020202020204" pitchFamily="34" charset="0"/>
              </a:rPr>
              <a:t>Sospensione dell’anticoagulante orale</a:t>
            </a:r>
          </a:p>
          <a:p>
            <a:pPr marL="342900" indent="-342900" algn="just">
              <a:buAutoNum type="arabicParenR"/>
            </a:pPr>
            <a:endParaRPr lang="it-IT" sz="600" dirty="0">
              <a:solidFill>
                <a:srgbClr val="002060"/>
              </a:solidFill>
              <a:latin typeface="Arial" panose="020B0604020202020204" pitchFamily="34" charset="0"/>
              <a:cs typeface="Arial" panose="020B0604020202020204" pitchFamily="34" charset="0"/>
            </a:endParaRPr>
          </a:p>
          <a:p>
            <a:pPr marL="342900" indent="-342900" algn="just">
              <a:buAutoNum type="arabicParenR"/>
            </a:pPr>
            <a:r>
              <a:rPr lang="it-IT" sz="1600" dirty="0">
                <a:solidFill>
                  <a:srgbClr val="002060"/>
                </a:solidFill>
                <a:latin typeface="Arial" panose="020B0604020202020204" pitchFamily="34" charset="0"/>
                <a:cs typeface="Arial" panose="020B0604020202020204" pitchFamily="34" charset="0"/>
              </a:rPr>
              <a:t>Somministrazione di liquidi, per supportare il sistema cardiovascolare e la funzione renale</a:t>
            </a:r>
          </a:p>
          <a:p>
            <a:pPr marL="342900" indent="-342900" algn="just">
              <a:buAutoNum type="arabicParenR"/>
            </a:pPr>
            <a:endParaRPr lang="it-IT" sz="600" dirty="0">
              <a:solidFill>
                <a:srgbClr val="002060"/>
              </a:solidFill>
              <a:latin typeface="Arial" panose="020B0604020202020204" pitchFamily="34" charset="0"/>
              <a:cs typeface="Arial" panose="020B0604020202020204" pitchFamily="34" charset="0"/>
            </a:endParaRPr>
          </a:p>
          <a:p>
            <a:pPr marL="342900" indent="-342900" algn="just">
              <a:buAutoNum type="arabicParenR"/>
            </a:pPr>
            <a:r>
              <a:rPr lang="it-IT" sz="1600" dirty="0">
                <a:solidFill>
                  <a:srgbClr val="002060"/>
                </a:solidFill>
                <a:latin typeface="Arial" panose="020B0604020202020204" pitchFamily="34" charset="0"/>
                <a:cs typeface="Arial" panose="020B0604020202020204" pitchFamily="34" charset="0"/>
              </a:rPr>
              <a:t>Esami del sangue per verificare il livello di emoglobina, conta piastrinica, funzionalità renale, funzionalità epatica, PT,  </a:t>
            </a:r>
            <a:r>
              <a:rPr lang="it-IT" sz="1600" dirty="0" err="1">
                <a:solidFill>
                  <a:srgbClr val="002060"/>
                </a:solidFill>
                <a:latin typeface="Arial" panose="020B0604020202020204" pitchFamily="34" charset="0"/>
                <a:cs typeface="Arial" panose="020B0604020202020204" pitchFamily="34" charset="0"/>
              </a:rPr>
              <a:t>aPTT</a:t>
            </a:r>
            <a:r>
              <a:rPr lang="it-IT" sz="1600" dirty="0">
                <a:solidFill>
                  <a:srgbClr val="002060"/>
                </a:solidFill>
                <a:latin typeface="Arial" panose="020B0604020202020204" pitchFamily="34" charset="0"/>
                <a:cs typeface="Arial" panose="020B0604020202020204" pitchFamily="34" charset="0"/>
              </a:rPr>
              <a:t> e livello plasmatico di DOAC</a:t>
            </a:r>
          </a:p>
          <a:p>
            <a:pPr marL="342900" indent="-342900" algn="just">
              <a:buAutoNum type="arabicParenR"/>
            </a:pPr>
            <a:endParaRPr lang="it-IT" sz="600" dirty="0">
              <a:solidFill>
                <a:srgbClr val="002060"/>
              </a:solidFill>
              <a:latin typeface="Arial" panose="020B0604020202020204" pitchFamily="34" charset="0"/>
              <a:cs typeface="Arial" panose="020B0604020202020204" pitchFamily="34" charset="0"/>
            </a:endParaRPr>
          </a:p>
          <a:p>
            <a:pPr marL="342900" indent="-342900" algn="just">
              <a:buAutoNum type="arabicParenR"/>
            </a:pPr>
            <a:r>
              <a:rPr lang="it-IT" sz="1600" dirty="0">
                <a:solidFill>
                  <a:srgbClr val="002060"/>
                </a:solidFill>
                <a:latin typeface="Arial" panose="020B0604020202020204" pitchFamily="34" charset="0"/>
                <a:cs typeface="Arial" panose="020B0604020202020204" pitchFamily="34" charset="0"/>
              </a:rPr>
              <a:t>Trasfusione di globuli rossi ed eventualmente trasfusione di piastrine e/o plasma fresco congelato quando necessario;  considerare l'acido </a:t>
            </a:r>
            <a:r>
              <a:rPr lang="it-IT" sz="1600" dirty="0" err="1">
                <a:solidFill>
                  <a:srgbClr val="002060"/>
                </a:solidFill>
                <a:latin typeface="Arial" panose="020B0604020202020204" pitchFamily="34" charset="0"/>
                <a:cs typeface="Arial" panose="020B0604020202020204" pitchFamily="34" charset="0"/>
              </a:rPr>
              <a:t>tranexamico</a:t>
            </a:r>
            <a:endParaRPr lang="it-IT" sz="1600" dirty="0">
              <a:solidFill>
                <a:srgbClr val="002060"/>
              </a:solidFill>
              <a:latin typeface="Arial" panose="020B0604020202020204" pitchFamily="34" charset="0"/>
              <a:cs typeface="Arial" panose="020B0604020202020204" pitchFamily="34" charset="0"/>
            </a:endParaRPr>
          </a:p>
          <a:p>
            <a:pPr marL="342900" indent="-342900" algn="just">
              <a:buAutoNum type="arabicParenR"/>
            </a:pPr>
            <a:endParaRPr lang="it-IT" sz="600" dirty="0">
              <a:solidFill>
                <a:srgbClr val="002060"/>
              </a:solidFill>
              <a:latin typeface="Arial" panose="020B0604020202020204" pitchFamily="34" charset="0"/>
              <a:cs typeface="Arial" panose="020B0604020202020204" pitchFamily="34" charset="0"/>
            </a:endParaRPr>
          </a:p>
          <a:p>
            <a:pPr marL="342900" indent="-342900" algn="just">
              <a:buAutoNum type="arabicParenR"/>
            </a:pPr>
            <a:r>
              <a:rPr lang="it-IT" sz="1600" dirty="0">
                <a:solidFill>
                  <a:srgbClr val="002060"/>
                </a:solidFill>
                <a:latin typeface="Arial" panose="020B0604020202020204" pitchFamily="34" charset="0"/>
                <a:cs typeface="Arial" panose="020B0604020202020204" pitchFamily="34" charset="0"/>
              </a:rPr>
              <a:t>Misure emostatiche locali, come endoscopia, procedura di radiologia interventistica o intervento chirurgico</a:t>
            </a:r>
          </a:p>
          <a:p>
            <a:pPr marL="342900" indent="-342900" algn="just">
              <a:buAutoNum type="arabicParenR"/>
            </a:pPr>
            <a:endParaRPr lang="it-IT" sz="600" dirty="0">
              <a:solidFill>
                <a:srgbClr val="002060"/>
              </a:solidFill>
              <a:latin typeface="Arial" panose="020B0604020202020204" pitchFamily="34" charset="0"/>
              <a:cs typeface="Arial" panose="020B0604020202020204" pitchFamily="34" charset="0"/>
            </a:endParaRPr>
          </a:p>
          <a:p>
            <a:pPr marL="342900" indent="-342900" algn="just">
              <a:buAutoNum type="arabicParenR"/>
            </a:pPr>
            <a:r>
              <a:rPr lang="it-IT" sz="1600" dirty="0">
                <a:solidFill>
                  <a:srgbClr val="002060"/>
                </a:solidFill>
                <a:latin typeface="Arial" panose="020B0604020202020204" pitchFamily="34" charset="0"/>
                <a:cs typeface="Arial" panose="020B0604020202020204" pitchFamily="34" charset="0"/>
              </a:rPr>
              <a:t>Controllo e gestione di tutti gli  ulteriori fattori di rischio di sanguinamento, come ipertensione non controllata, assunzione eccessiva di alcol, insufficienza renale acuta, bassa conta piastrinica, altre terapie antitrombotiche, in particolare farmaci antiaggreganti piastrinici, FANS e glucocorticoidi</a:t>
            </a:r>
          </a:p>
          <a:p>
            <a:pPr marL="342900" indent="-342900" algn="just">
              <a:buAutoNum type="arabicParenR"/>
            </a:pPr>
            <a:endParaRPr lang="it-IT" sz="600" dirty="0">
              <a:solidFill>
                <a:srgbClr val="002060"/>
              </a:solidFill>
              <a:latin typeface="Arial" panose="020B0604020202020204" pitchFamily="34" charset="0"/>
              <a:cs typeface="Arial" panose="020B0604020202020204" pitchFamily="34" charset="0"/>
            </a:endParaRPr>
          </a:p>
          <a:p>
            <a:pPr marL="342900" indent="-342900" algn="just">
              <a:buAutoNum type="arabicParenR"/>
            </a:pPr>
            <a:r>
              <a:rPr lang="it-IT" sz="1600" dirty="0">
                <a:solidFill>
                  <a:srgbClr val="002060"/>
                </a:solidFill>
                <a:latin typeface="Arial" panose="020B0604020202020204" pitchFamily="34" charset="0"/>
                <a:cs typeface="Arial" panose="020B0604020202020204" pitchFamily="34" charset="0"/>
              </a:rPr>
              <a:t>Se DOAC: misurazione del plasma del livello DOAC e somministrazione dell’agente di «reverse» (</a:t>
            </a:r>
            <a:r>
              <a:rPr lang="it-IT" sz="1600" dirty="0" err="1">
                <a:solidFill>
                  <a:srgbClr val="002060"/>
                </a:solidFill>
                <a:latin typeface="Arial" panose="020B0604020202020204" pitchFamily="34" charset="0"/>
                <a:cs typeface="Arial" panose="020B0604020202020204" pitchFamily="34" charset="0"/>
              </a:rPr>
              <a:t>Idarucizumab</a:t>
            </a:r>
            <a:r>
              <a:rPr lang="it-IT" sz="1600" dirty="0">
                <a:solidFill>
                  <a:srgbClr val="002060"/>
                </a:solidFill>
                <a:latin typeface="Arial" panose="020B0604020202020204" pitchFamily="34" charset="0"/>
                <a:cs typeface="Arial" panose="020B0604020202020204" pitchFamily="34" charset="0"/>
              </a:rPr>
              <a:t>, </a:t>
            </a:r>
            <a:r>
              <a:rPr lang="it-IT" sz="1600" dirty="0" err="1">
                <a:solidFill>
                  <a:srgbClr val="002060"/>
                </a:solidFill>
                <a:latin typeface="Arial" panose="020B0604020202020204" pitchFamily="34" charset="0"/>
                <a:cs typeface="Arial" panose="020B0604020202020204" pitchFamily="34" charset="0"/>
              </a:rPr>
              <a:t>Andexanet</a:t>
            </a:r>
            <a:r>
              <a:rPr lang="it-IT" sz="1600" dirty="0">
                <a:solidFill>
                  <a:srgbClr val="002060"/>
                </a:solidFill>
                <a:latin typeface="Arial" panose="020B0604020202020204" pitchFamily="34" charset="0"/>
                <a:cs typeface="Arial" panose="020B0604020202020204" pitchFamily="34" charset="0"/>
              </a:rPr>
              <a:t> alfa o 4F-PCC) solo quando il farmaco anticoagulante è attivo nel plasma in quantità misurabili.       </a:t>
            </a:r>
          </a:p>
          <a:p>
            <a:pPr algn="just"/>
            <a:r>
              <a:rPr lang="it-IT" sz="1600" dirty="0">
                <a:solidFill>
                  <a:srgbClr val="002060"/>
                </a:solidFill>
                <a:latin typeface="Arial" panose="020B0604020202020204" pitchFamily="34" charset="0"/>
                <a:cs typeface="Arial" panose="020B0604020202020204" pitchFamily="34" charset="0"/>
              </a:rPr>
              <a:t>      Se VKA: misurazione dell’INR e somministrazione di vitamina K, più  «reverse» con PCC  (PFC se PCC non</a:t>
            </a:r>
          </a:p>
          <a:p>
            <a:pPr algn="just"/>
            <a:r>
              <a:rPr lang="it-IT" sz="1600" dirty="0">
                <a:solidFill>
                  <a:srgbClr val="002060"/>
                </a:solidFill>
                <a:latin typeface="Arial" panose="020B0604020202020204" pitchFamily="34" charset="0"/>
                <a:cs typeface="Arial" panose="020B0604020202020204" pitchFamily="34" charset="0"/>
              </a:rPr>
              <a:t>      disponibile)  </a:t>
            </a:r>
          </a:p>
        </p:txBody>
      </p:sp>
      <p:sp>
        <p:nvSpPr>
          <p:cNvPr id="4" name="Rettangolo 3">
            <a:extLst>
              <a:ext uri="{FF2B5EF4-FFF2-40B4-BE49-F238E27FC236}">
                <a16:creationId xmlns:a16="http://schemas.microsoft.com/office/drawing/2014/main" id="{BD5DE6FF-9938-4D3E-9659-A5E1F31FA077}"/>
              </a:ext>
            </a:extLst>
          </p:cNvPr>
          <p:cNvSpPr/>
          <p:nvPr/>
        </p:nvSpPr>
        <p:spPr>
          <a:xfrm>
            <a:off x="1631852" y="1312371"/>
            <a:ext cx="9959927" cy="369332"/>
          </a:xfrm>
          <a:prstGeom prst="rect">
            <a:avLst/>
          </a:prstGeom>
        </p:spPr>
        <p:txBody>
          <a:bodyPr wrap="square">
            <a:spAutoFit/>
          </a:bodyPr>
          <a:lstStyle/>
          <a:p>
            <a:pPr algn="ctr"/>
            <a:r>
              <a:rPr lang="it-IT" b="1" dirty="0">
                <a:solidFill>
                  <a:srgbClr val="C00000"/>
                </a:solidFill>
                <a:latin typeface="Arial" panose="020B0604020202020204" pitchFamily="34" charset="0"/>
                <a:cs typeface="Arial" panose="020B0604020202020204" pitchFamily="34" charset="0"/>
              </a:rPr>
              <a:t>7 elementi per la gestione di emorragie gravi o potenzialmente letali associate all’AO</a:t>
            </a:r>
          </a:p>
        </p:txBody>
      </p:sp>
      <p:pic>
        <p:nvPicPr>
          <p:cNvPr id="5" name="Immagine 4">
            <a:extLst>
              <a:ext uri="{FF2B5EF4-FFF2-40B4-BE49-F238E27FC236}">
                <a16:creationId xmlns:a16="http://schemas.microsoft.com/office/drawing/2014/main" id="{E9BF7259-709E-4626-9099-7BE56DC7BFD9}"/>
              </a:ext>
            </a:extLst>
          </p:cNvPr>
          <p:cNvPicPr>
            <a:picLocks noChangeAspect="1"/>
          </p:cNvPicPr>
          <p:nvPr/>
        </p:nvPicPr>
        <p:blipFill>
          <a:blip r:embed="rId2">
            <a:lum bright="-20000" contrast="40000"/>
          </a:blip>
          <a:stretch>
            <a:fillRect/>
          </a:stretch>
        </p:blipFill>
        <p:spPr>
          <a:xfrm>
            <a:off x="1631852" y="90942"/>
            <a:ext cx="9608234" cy="1143281"/>
          </a:xfrm>
          <a:prstGeom prst="rect">
            <a:avLst/>
          </a:prstGeom>
        </p:spPr>
      </p:pic>
      <p:sp>
        <p:nvSpPr>
          <p:cNvPr id="6" name="Text Box 9">
            <a:extLst>
              <a:ext uri="{FF2B5EF4-FFF2-40B4-BE49-F238E27FC236}">
                <a16:creationId xmlns:a16="http://schemas.microsoft.com/office/drawing/2014/main" id="{BFFA95E2-2AA0-49BC-B606-08AE78E2349E}"/>
              </a:ext>
            </a:extLst>
          </p:cNvPr>
          <p:cNvSpPr txBox="1">
            <a:spLocks noChangeArrowheads="1"/>
          </p:cNvSpPr>
          <p:nvPr/>
        </p:nvSpPr>
        <p:spPr bwMode="auto">
          <a:xfrm>
            <a:off x="3011488" y="6367602"/>
            <a:ext cx="8608423" cy="318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1320" tIns="35661" rIns="71320" bIns="35661">
            <a:spAutoFit/>
          </a:bodyPr>
          <a:lstStyle>
            <a:defPPr>
              <a:defRPr lang="it-IT"/>
            </a:defPPr>
            <a:lvl1pPr marL="0" algn="l" defTabSz="457181" rtl="0" eaLnBrk="1" latinLnBrk="0" hangingPunct="1">
              <a:defRPr sz="1800" kern="1200">
                <a:solidFill>
                  <a:schemeClr val="tx1"/>
                </a:solidFill>
                <a:latin typeface="+mn-lt"/>
                <a:ea typeface="+mn-ea"/>
                <a:cs typeface="+mn-cs"/>
              </a:defRPr>
            </a:lvl1pPr>
            <a:lvl2pPr marL="457181" algn="l" defTabSz="457181" rtl="0" eaLnBrk="1" latinLnBrk="0" hangingPunct="1">
              <a:defRPr sz="1800" kern="1200">
                <a:solidFill>
                  <a:schemeClr val="tx1"/>
                </a:solidFill>
                <a:latin typeface="+mn-lt"/>
                <a:ea typeface="+mn-ea"/>
                <a:cs typeface="+mn-cs"/>
              </a:defRPr>
            </a:lvl2pPr>
            <a:lvl3pPr marL="914364" algn="l" defTabSz="457181" rtl="0" eaLnBrk="1" latinLnBrk="0" hangingPunct="1">
              <a:defRPr sz="1800" kern="1200">
                <a:solidFill>
                  <a:schemeClr val="tx1"/>
                </a:solidFill>
                <a:latin typeface="+mn-lt"/>
                <a:ea typeface="+mn-ea"/>
                <a:cs typeface="+mn-cs"/>
              </a:defRPr>
            </a:lvl3pPr>
            <a:lvl4pPr marL="1371545" algn="l" defTabSz="457181" rtl="0" eaLnBrk="1" latinLnBrk="0" hangingPunct="1">
              <a:defRPr sz="1800" kern="1200">
                <a:solidFill>
                  <a:schemeClr val="tx1"/>
                </a:solidFill>
                <a:latin typeface="+mn-lt"/>
                <a:ea typeface="+mn-ea"/>
                <a:cs typeface="+mn-cs"/>
              </a:defRPr>
            </a:lvl4pPr>
            <a:lvl5pPr marL="1828727" algn="l" defTabSz="457181" rtl="0" eaLnBrk="1" latinLnBrk="0" hangingPunct="1">
              <a:defRPr sz="1800" kern="1200">
                <a:solidFill>
                  <a:schemeClr val="tx1"/>
                </a:solidFill>
                <a:latin typeface="+mn-lt"/>
                <a:ea typeface="+mn-ea"/>
                <a:cs typeface="+mn-cs"/>
              </a:defRPr>
            </a:lvl5pPr>
            <a:lvl6pPr marL="2285909" algn="l" defTabSz="457181" rtl="0" eaLnBrk="1" latinLnBrk="0" hangingPunct="1">
              <a:defRPr sz="1800" kern="1200">
                <a:solidFill>
                  <a:schemeClr val="tx1"/>
                </a:solidFill>
                <a:latin typeface="+mn-lt"/>
                <a:ea typeface="+mn-ea"/>
                <a:cs typeface="+mn-cs"/>
              </a:defRPr>
            </a:lvl6pPr>
            <a:lvl7pPr marL="2743090" algn="l" defTabSz="457181" rtl="0" eaLnBrk="1" latinLnBrk="0" hangingPunct="1">
              <a:defRPr sz="1800" kern="1200">
                <a:solidFill>
                  <a:schemeClr val="tx1"/>
                </a:solidFill>
                <a:latin typeface="+mn-lt"/>
                <a:ea typeface="+mn-ea"/>
                <a:cs typeface="+mn-cs"/>
              </a:defRPr>
            </a:lvl7pPr>
            <a:lvl8pPr marL="3200272" algn="l" defTabSz="457181" rtl="0" eaLnBrk="1" latinLnBrk="0" hangingPunct="1">
              <a:defRPr sz="1800" kern="1200">
                <a:solidFill>
                  <a:schemeClr val="tx1"/>
                </a:solidFill>
                <a:latin typeface="+mn-lt"/>
                <a:ea typeface="+mn-ea"/>
                <a:cs typeface="+mn-cs"/>
              </a:defRPr>
            </a:lvl8pPr>
            <a:lvl9pPr marL="3657454" algn="l" defTabSz="457181" rtl="0" eaLnBrk="1" latinLnBrk="0" hangingPunct="1">
              <a:defRPr sz="1800" kern="1200">
                <a:solidFill>
                  <a:schemeClr val="tx1"/>
                </a:solidFill>
                <a:latin typeface="+mn-lt"/>
                <a:ea typeface="+mn-ea"/>
                <a:cs typeface="+mn-cs"/>
              </a:defRPr>
            </a:lvl9pPr>
          </a:lstStyle>
          <a:p>
            <a:pPr algn="r"/>
            <a:r>
              <a:rPr lang="en-US" sz="1600" b="1" dirty="0">
                <a:solidFill>
                  <a:srgbClr val="0070C0"/>
                </a:solidFill>
                <a:latin typeface="Arial" panose="020B0604020202020204" pitchFamily="34" charset="0"/>
                <a:cs typeface="Arial" panose="020B0604020202020204" pitchFamily="34" charset="0"/>
              </a:rPr>
              <a:t> </a:t>
            </a:r>
            <a:r>
              <a:rPr lang="en-US" sz="1600" b="1" i="1" dirty="0">
                <a:solidFill>
                  <a:srgbClr val="0070C0"/>
                </a:solidFill>
                <a:latin typeface="Arial" panose="020B0604020202020204" pitchFamily="34" charset="0"/>
                <a:cs typeface="Arial" panose="020B0604020202020204" pitchFamily="34" charset="0"/>
              </a:rPr>
              <a:t>Intern </a:t>
            </a:r>
            <a:r>
              <a:rPr lang="en-US" sz="1600" b="1" i="1" dirty="0" err="1">
                <a:solidFill>
                  <a:srgbClr val="0070C0"/>
                </a:solidFill>
                <a:latin typeface="Arial" panose="020B0604020202020204" pitchFamily="34" charset="0"/>
                <a:cs typeface="Arial" panose="020B0604020202020204" pitchFamily="34" charset="0"/>
              </a:rPr>
              <a:t>Emerg</a:t>
            </a:r>
            <a:r>
              <a:rPr lang="en-US" sz="1600" b="1" i="1" dirty="0">
                <a:solidFill>
                  <a:srgbClr val="0070C0"/>
                </a:solidFill>
                <a:latin typeface="Arial" panose="020B0604020202020204" pitchFamily="34" charset="0"/>
                <a:cs typeface="Arial" panose="020B0604020202020204" pitchFamily="34" charset="0"/>
              </a:rPr>
              <a:t> Med. 2019 Aug 24. </a:t>
            </a:r>
            <a:r>
              <a:rPr lang="en-US" sz="1600" b="1" i="1" dirty="0" err="1">
                <a:solidFill>
                  <a:srgbClr val="0070C0"/>
                </a:solidFill>
                <a:latin typeface="Arial" panose="020B0604020202020204" pitchFamily="34" charset="0"/>
                <a:cs typeface="Arial" panose="020B0604020202020204" pitchFamily="34" charset="0"/>
              </a:rPr>
              <a:t>doi</a:t>
            </a:r>
            <a:r>
              <a:rPr lang="en-US" sz="1600" b="1" i="1" dirty="0">
                <a:solidFill>
                  <a:srgbClr val="0070C0"/>
                </a:solidFill>
                <a:latin typeface="Arial" panose="020B0604020202020204" pitchFamily="34" charset="0"/>
                <a:cs typeface="Arial" panose="020B0604020202020204" pitchFamily="34" charset="0"/>
              </a:rPr>
              <a:t>: 10.1007/s11739-019-02177-2. [</a:t>
            </a:r>
            <a:r>
              <a:rPr lang="en-US" sz="1600" b="1" i="1" dirty="0" err="1">
                <a:solidFill>
                  <a:srgbClr val="0070C0"/>
                </a:solidFill>
                <a:latin typeface="Arial" panose="020B0604020202020204" pitchFamily="34" charset="0"/>
                <a:cs typeface="Arial" panose="020B0604020202020204" pitchFamily="34" charset="0"/>
              </a:rPr>
              <a:t>Epub</a:t>
            </a:r>
            <a:r>
              <a:rPr lang="en-US" sz="1600" b="1" i="1" dirty="0">
                <a:solidFill>
                  <a:srgbClr val="0070C0"/>
                </a:solidFill>
                <a:latin typeface="Arial" panose="020B0604020202020204" pitchFamily="34" charset="0"/>
                <a:cs typeface="Arial" panose="020B0604020202020204" pitchFamily="34" charset="0"/>
              </a:rPr>
              <a:t> ahead of print] </a:t>
            </a:r>
            <a:endParaRPr lang="it-IT" sz="1600" b="1" dirty="0">
              <a:solidFill>
                <a:srgbClr val="0070C0"/>
              </a:solidFill>
              <a:latin typeface="Arial" panose="020B0604020202020204" pitchFamily="34" charset="0"/>
              <a:cs typeface="Arial" panose="020B0604020202020204" pitchFamily="34" charset="0"/>
            </a:endParaRPr>
          </a:p>
        </p:txBody>
      </p:sp>
      <p:sp>
        <p:nvSpPr>
          <p:cNvPr id="7" name="Rettangolo 6">
            <a:extLst>
              <a:ext uri="{FF2B5EF4-FFF2-40B4-BE49-F238E27FC236}">
                <a16:creationId xmlns:a16="http://schemas.microsoft.com/office/drawing/2014/main" id="{6DC4F790-CABF-44D1-A8F7-5DEA4B7F71B1}"/>
              </a:ext>
            </a:extLst>
          </p:cNvPr>
          <p:cNvSpPr/>
          <p:nvPr/>
        </p:nvSpPr>
        <p:spPr>
          <a:xfrm>
            <a:off x="2206170" y="1997839"/>
            <a:ext cx="8649401" cy="2862322"/>
          </a:xfrm>
          <a:prstGeom prst="rect">
            <a:avLst/>
          </a:prstGeom>
          <a:solidFill>
            <a:schemeClr val="accent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it-IT" b="1" dirty="0">
                <a:solidFill>
                  <a:schemeClr val="bg1"/>
                </a:solidFill>
                <a:latin typeface="Arial" panose="020B0604020202020204" pitchFamily="34" charset="0"/>
                <a:cs typeface="Arial" panose="020B0604020202020204" pitchFamily="34" charset="0"/>
              </a:rPr>
              <a:t>Implementazione negli ospedali di un «BLEEDING TEAM» costituito da: </a:t>
            </a:r>
          </a:p>
          <a:p>
            <a:endParaRPr lang="it-IT" b="1"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it-IT" b="1" dirty="0">
                <a:solidFill>
                  <a:schemeClr val="bg1"/>
                </a:solidFill>
                <a:latin typeface="Arial" panose="020B0604020202020204" pitchFamily="34" charset="0"/>
                <a:cs typeface="Arial" panose="020B0604020202020204" pitchFamily="34" charset="0"/>
              </a:rPr>
              <a:t>esperti in emostasi</a:t>
            </a:r>
          </a:p>
          <a:p>
            <a:pPr marL="285750" indent="-285750">
              <a:buFont typeface="Arial" panose="020B0604020202020204" pitchFamily="34" charset="0"/>
              <a:buChar char="•"/>
            </a:pPr>
            <a:r>
              <a:rPr lang="it-IT" b="1" dirty="0">
                <a:solidFill>
                  <a:schemeClr val="bg1"/>
                </a:solidFill>
                <a:latin typeface="Arial" panose="020B0604020202020204" pitchFamily="34" charset="0"/>
                <a:cs typeface="Arial" panose="020B0604020202020204" pitchFamily="34" charset="0"/>
              </a:rPr>
              <a:t>esperti di laboratorio</a:t>
            </a:r>
          </a:p>
          <a:p>
            <a:pPr marL="285750" indent="-285750">
              <a:buFont typeface="Arial" panose="020B0604020202020204" pitchFamily="34" charset="0"/>
              <a:buChar char="•"/>
            </a:pPr>
            <a:r>
              <a:rPr lang="it-IT" b="1" dirty="0">
                <a:solidFill>
                  <a:schemeClr val="bg1"/>
                </a:solidFill>
                <a:latin typeface="Arial" panose="020B0604020202020204" pitchFamily="34" charset="0"/>
                <a:cs typeface="Arial" panose="020B0604020202020204" pitchFamily="34" charset="0"/>
              </a:rPr>
              <a:t>medici di emergenza/</a:t>
            </a:r>
            <a:r>
              <a:rPr lang="it-IT" b="1" dirty="0" err="1">
                <a:solidFill>
                  <a:schemeClr val="bg1"/>
                </a:solidFill>
                <a:latin typeface="Arial" panose="020B0604020202020204" pitchFamily="34" charset="0"/>
                <a:cs typeface="Arial" panose="020B0604020202020204" pitchFamily="34" charset="0"/>
              </a:rPr>
              <a:t>intensivisti</a:t>
            </a:r>
            <a:r>
              <a:rPr lang="it-IT" b="1" dirty="0">
                <a:solidFill>
                  <a:schemeClr val="bg1"/>
                </a:solidFill>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it-IT" b="1" dirty="0">
                <a:solidFill>
                  <a:schemeClr val="bg1"/>
                </a:solidFill>
                <a:latin typeface="Arial" panose="020B0604020202020204" pitchFamily="34" charset="0"/>
                <a:cs typeface="Arial" panose="020B0604020202020204" pitchFamily="34" charset="0"/>
              </a:rPr>
              <a:t>esperti di endoscopia </a:t>
            </a:r>
          </a:p>
          <a:p>
            <a:pPr marL="285750" indent="-285750">
              <a:buFont typeface="Arial" panose="020B0604020202020204" pitchFamily="34" charset="0"/>
              <a:buChar char="•"/>
            </a:pPr>
            <a:r>
              <a:rPr lang="it-IT" b="1" dirty="0">
                <a:solidFill>
                  <a:schemeClr val="bg1"/>
                </a:solidFill>
                <a:latin typeface="Arial" panose="020B0604020202020204" pitchFamily="34" charset="0"/>
                <a:cs typeface="Arial" panose="020B0604020202020204" pitchFamily="34" charset="0"/>
              </a:rPr>
              <a:t>radiologi e chirurghi di diverso tipo</a:t>
            </a:r>
          </a:p>
          <a:p>
            <a:endParaRPr lang="it-IT" b="1" dirty="0">
              <a:solidFill>
                <a:schemeClr val="bg1"/>
              </a:solidFill>
              <a:latin typeface="Arial" panose="020B0604020202020204" pitchFamily="34" charset="0"/>
              <a:cs typeface="Arial" panose="020B0604020202020204" pitchFamily="34" charset="0"/>
            </a:endParaRPr>
          </a:p>
          <a:p>
            <a:r>
              <a:rPr lang="it-IT" b="1" dirty="0">
                <a:solidFill>
                  <a:schemeClr val="bg1"/>
                </a:solidFill>
                <a:latin typeface="Arial" panose="020B0604020202020204" pitchFamily="34" charset="0"/>
                <a:cs typeface="Arial" panose="020B0604020202020204" pitchFamily="34" charset="0"/>
              </a:rPr>
              <a:t>che dovrebbero lavorare insieme in multidisciplinarietà,  per ottimizzare la gestione dei pazienti sanguinanti.</a:t>
            </a:r>
          </a:p>
        </p:txBody>
      </p:sp>
    </p:spTree>
    <p:extLst>
      <p:ext uri="{BB962C8B-B14F-4D97-AF65-F5344CB8AC3E}">
        <p14:creationId xmlns:p14="http://schemas.microsoft.com/office/powerpoint/2010/main" val="38323874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237955" y="475785"/>
            <a:ext cx="10030265" cy="830997"/>
          </a:xfrm>
          <a:prstGeom prst="rect">
            <a:avLst/>
          </a:prstGeom>
          <a:noFill/>
        </p:spPr>
        <p:txBody>
          <a:bodyPr wrap="square" rtlCol="0">
            <a:spAutoFit/>
          </a:bodyPr>
          <a:lstStyle/>
          <a:p>
            <a:pPr algn="ctr"/>
            <a:r>
              <a:rPr lang="it-IT" sz="2400" b="1" i="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Strategie per la gestione delle emorragie maggiori nel paziente in trattamento con DOAC</a:t>
            </a:r>
          </a:p>
        </p:txBody>
      </p:sp>
      <p:sp>
        <p:nvSpPr>
          <p:cNvPr id="3" name="CasellaDiTesto 2"/>
          <p:cNvSpPr txBox="1"/>
          <p:nvPr/>
        </p:nvSpPr>
        <p:spPr>
          <a:xfrm>
            <a:off x="2063552" y="1988841"/>
            <a:ext cx="8424936" cy="2246769"/>
          </a:xfrm>
          <a:prstGeom prst="rect">
            <a:avLst/>
          </a:prstGeom>
          <a:noFill/>
        </p:spPr>
        <p:txBody>
          <a:bodyPr wrap="square" rtlCol="0">
            <a:spAutoFit/>
          </a:bodyPr>
          <a:lstStyle/>
          <a:p>
            <a:pPr marL="342900" indent="-342900">
              <a:buClr>
                <a:schemeClr val="accent1"/>
              </a:buClr>
              <a:buFont typeface="Wingdings" panose="05000000000000000000" pitchFamily="2" charset="2"/>
              <a:buChar char="ü"/>
            </a:pPr>
            <a:endParaRPr lang="it-IT" sz="2000" dirty="0">
              <a:solidFill>
                <a:srgbClr val="002060"/>
              </a:solidFill>
              <a:latin typeface="Calibri" panose="020F0502020204030204" pitchFamily="34" charset="0"/>
              <a:cs typeface="Calibri" panose="020F0502020204030204" pitchFamily="34" charset="0"/>
            </a:endParaRPr>
          </a:p>
          <a:p>
            <a:pPr marL="342900" indent="-342900">
              <a:buClr>
                <a:schemeClr val="accent1"/>
              </a:buClr>
              <a:buFont typeface="Wingdings" panose="05000000000000000000" pitchFamily="2" charset="2"/>
              <a:buChar char="ü"/>
            </a:pPr>
            <a:endParaRPr lang="it-IT" sz="2000" dirty="0">
              <a:solidFill>
                <a:srgbClr val="002060"/>
              </a:solidFill>
              <a:latin typeface="Calibri" panose="020F0502020204030204" pitchFamily="34" charset="0"/>
              <a:cs typeface="Calibri" panose="020F0502020204030204" pitchFamily="34" charset="0"/>
            </a:endParaRPr>
          </a:p>
          <a:p>
            <a:pPr marL="342900" indent="-342900">
              <a:buClr>
                <a:schemeClr val="accent1"/>
              </a:buClr>
              <a:buFont typeface="Wingdings" panose="05000000000000000000" pitchFamily="2" charset="2"/>
              <a:buChar char="ü"/>
            </a:pPr>
            <a:r>
              <a:rPr lang="it-IT" sz="2000" b="1" dirty="0">
                <a:solidFill>
                  <a:srgbClr val="002060"/>
                </a:solidFill>
                <a:latin typeface="Arial" panose="020B0604020202020204" pitchFamily="34" charset="0"/>
                <a:cs typeface="Arial" panose="020B0604020202020204" pitchFamily="34" charset="0"/>
              </a:rPr>
              <a:t>VALUTAZIONE CLINICA </a:t>
            </a:r>
          </a:p>
          <a:p>
            <a:pPr>
              <a:buClr>
                <a:schemeClr val="accent1"/>
              </a:buClr>
            </a:pPr>
            <a:endParaRPr lang="it-IT" sz="2000" b="1" dirty="0">
              <a:solidFill>
                <a:srgbClr val="002060"/>
              </a:solidFill>
              <a:latin typeface="Arial" panose="020B0604020202020204" pitchFamily="34" charset="0"/>
              <a:cs typeface="Arial" panose="020B0604020202020204" pitchFamily="34" charset="0"/>
            </a:endParaRPr>
          </a:p>
          <a:p>
            <a:pPr marL="342900" indent="-342900">
              <a:buClr>
                <a:schemeClr val="accent1"/>
              </a:buClr>
              <a:buFont typeface="Wingdings" panose="05000000000000000000" pitchFamily="2" charset="2"/>
              <a:buChar char="ü"/>
            </a:pPr>
            <a:r>
              <a:rPr lang="it-IT" sz="2000" b="1" dirty="0">
                <a:solidFill>
                  <a:srgbClr val="002060"/>
                </a:solidFill>
                <a:latin typeface="Arial" panose="020B0604020202020204" pitchFamily="34" charset="0"/>
                <a:cs typeface="Arial" panose="020B0604020202020204" pitchFamily="34" charset="0"/>
              </a:rPr>
              <a:t>STRATEGIE DI TRATTAMENTO DELL’EVENTO EMORRAGICO</a:t>
            </a:r>
          </a:p>
          <a:p>
            <a:pPr marL="342900" indent="-342900">
              <a:buClr>
                <a:schemeClr val="accent1"/>
              </a:buClr>
              <a:buFont typeface="Wingdings" panose="05000000000000000000" pitchFamily="2" charset="2"/>
              <a:buChar char="ü"/>
            </a:pPr>
            <a:endParaRPr lang="it-IT" sz="2000" b="1" dirty="0">
              <a:solidFill>
                <a:srgbClr val="002060"/>
              </a:solidFill>
              <a:latin typeface="Arial" panose="020B0604020202020204" pitchFamily="34" charset="0"/>
              <a:cs typeface="Arial" panose="020B0604020202020204" pitchFamily="34" charset="0"/>
            </a:endParaRPr>
          </a:p>
          <a:p>
            <a:pPr marL="342900" indent="-342900">
              <a:buClr>
                <a:schemeClr val="accent1"/>
              </a:buClr>
              <a:buFont typeface="Wingdings" panose="05000000000000000000" pitchFamily="2" charset="2"/>
              <a:buChar char="ü"/>
            </a:pPr>
            <a:r>
              <a:rPr lang="it-IT" sz="2000" b="1" dirty="0">
                <a:solidFill>
                  <a:srgbClr val="002060"/>
                </a:solidFill>
                <a:latin typeface="Arial" panose="020B0604020202020204" pitchFamily="34" charset="0"/>
                <a:cs typeface="Arial" panose="020B0604020202020204" pitchFamily="34" charset="0"/>
              </a:rPr>
              <a:t>VALUTAZIONE DEI TEMPI DI RIPRESA DELL’ANTICOAGULANTE</a:t>
            </a:r>
          </a:p>
        </p:txBody>
      </p:sp>
    </p:spTree>
    <p:extLst>
      <p:ext uri="{BB962C8B-B14F-4D97-AF65-F5344CB8AC3E}">
        <p14:creationId xmlns:p14="http://schemas.microsoft.com/office/powerpoint/2010/main" val="243142907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fill="hold" nodeType="withEffect">
                                  <p:stCondLst>
                                    <p:cond delay="0"/>
                                  </p:stCondLst>
                                  <p:childTnLst>
                                    <p:animClr clrSpc="rgb" dir="cw">
                                      <p:cBhvr override="childStyle">
                                        <p:cTn id="6" dur="2000" fill="hold"/>
                                        <p:tgtEl>
                                          <p:spTgt spid="3">
                                            <p:txEl>
                                              <p:pRg st="2" end="2"/>
                                            </p:txEl>
                                          </p:spTgt>
                                        </p:tgtEl>
                                        <p:attrNameLst>
                                          <p:attrName>style.color</p:attrName>
                                        </p:attrNameLst>
                                      </p:cBhvr>
                                      <p:to>
                                        <a:srgbClr val="D8D8D8"/>
                                      </p:to>
                                    </p:animClr>
                                  </p:childTnLst>
                                </p:cTn>
                              </p:par>
                              <p:par>
                                <p:cTn id="7" presetID="3" presetClass="emph" presetSubtype="2" fill="hold" nodeType="withEffect">
                                  <p:stCondLst>
                                    <p:cond delay="0"/>
                                  </p:stCondLst>
                                  <p:childTnLst>
                                    <p:animClr clrSpc="rgb" dir="cw">
                                      <p:cBhvr override="childStyle">
                                        <p:cTn id="8" dur="2000" fill="hold"/>
                                        <p:tgtEl>
                                          <p:spTgt spid="3">
                                            <p:txEl>
                                              <p:pRg st="4" end="4"/>
                                            </p:txEl>
                                          </p:spTgt>
                                        </p:tgtEl>
                                        <p:attrNameLst>
                                          <p:attrName>style.color</p:attrName>
                                        </p:attrNameLst>
                                      </p:cBhvr>
                                      <p:to>
                                        <a:srgbClr val="D8D8D8"/>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03512" y="188641"/>
            <a:ext cx="8856984" cy="720080"/>
          </a:xfrm>
        </p:spPr>
        <p:txBody>
          <a:bodyPr>
            <a:noAutofit/>
          </a:bodyPr>
          <a:lstStyle/>
          <a:p>
            <a:pPr algn="ctr"/>
            <a:r>
              <a:rPr lang="en-GB" sz="2000" b="1" i="1" dirty="0">
                <a:solidFill>
                  <a:srgbClr val="C00000"/>
                </a:solidFill>
                <a:effectLst>
                  <a:outerShdw blurRad="38100" dist="38100" dir="2700000" algn="tl">
                    <a:srgbClr val="000000">
                      <a:alpha val="43137"/>
                    </a:srgbClr>
                  </a:outerShdw>
                </a:effectLst>
              </a:rPr>
              <a:t>EHRA 2018 guidance:</a:t>
            </a:r>
            <a:br>
              <a:rPr lang="en-GB" sz="2000" b="1" i="1" dirty="0">
                <a:solidFill>
                  <a:srgbClr val="C00000"/>
                </a:solidFill>
                <a:effectLst>
                  <a:outerShdw blurRad="38100" dist="38100" dir="2700000" algn="tl">
                    <a:srgbClr val="000000">
                      <a:alpha val="43137"/>
                    </a:srgbClr>
                  </a:outerShdw>
                </a:effectLst>
              </a:rPr>
            </a:br>
            <a:r>
              <a:rPr lang="en-GB" sz="2000" b="1" i="1" dirty="0">
                <a:solidFill>
                  <a:srgbClr val="C00000"/>
                </a:solidFill>
                <a:effectLst>
                  <a:outerShdw blurRad="38100" dist="38100" dir="2700000" algn="tl">
                    <a:srgbClr val="000000">
                      <a:alpha val="43137"/>
                    </a:srgbClr>
                  </a:outerShdw>
                </a:effectLst>
              </a:rPr>
              <a:t> Re-initiation of anticoagulation after major bleeding (GI)</a:t>
            </a:r>
          </a:p>
        </p:txBody>
      </p:sp>
      <p:sp>
        <p:nvSpPr>
          <p:cNvPr id="25" name="Text Placeholder 4"/>
          <p:cNvSpPr txBox="1">
            <a:spLocks/>
          </p:cNvSpPr>
          <p:nvPr/>
        </p:nvSpPr>
        <p:spPr bwMode="auto">
          <a:xfrm>
            <a:off x="7751298" y="5995001"/>
            <a:ext cx="3742005" cy="449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noAutofit/>
          </a:bodyPr>
          <a:lstStyle>
            <a:lvl1pPr marL="0" indent="0" algn="l" rtl="0" eaLnBrk="0" fontAlgn="base" hangingPunct="0">
              <a:spcBef>
                <a:spcPct val="25000"/>
              </a:spcBef>
              <a:spcAft>
                <a:spcPct val="0"/>
              </a:spcAft>
              <a:buClr>
                <a:schemeClr val="accent1"/>
              </a:buClr>
              <a:buSzPct val="100000"/>
              <a:buNone/>
              <a:tabLst>
                <a:tab pos="1238250" algn="l"/>
              </a:tabLst>
              <a:defRPr sz="1200" baseline="0">
                <a:solidFill>
                  <a:schemeClr val="tx1"/>
                </a:solidFill>
                <a:latin typeface="Arial" pitchFamily="34" charset="0"/>
                <a:ea typeface="Tahoma" pitchFamily="34" charset="0"/>
                <a:cs typeface="Arial" pitchFamily="34" charset="0"/>
              </a:defRPr>
            </a:lvl1pPr>
            <a:lvl2pPr marL="546100" indent="-276225" algn="l" rtl="0" eaLnBrk="0" fontAlgn="base" hangingPunct="0">
              <a:spcBef>
                <a:spcPct val="25000"/>
              </a:spcBef>
              <a:spcAft>
                <a:spcPct val="0"/>
              </a:spcAft>
              <a:buClr>
                <a:schemeClr val="accent1"/>
              </a:buClr>
              <a:buFont typeface="Symbol" panose="05050102010706020507" pitchFamily="18" charset="2"/>
              <a:buChar char="·"/>
              <a:tabLst>
                <a:tab pos="1238250" algn="l"/>
              </a:tabLst>
              <a:defRPr>
                <a:solidFill>
                  <a:schemeClr val="tx1"/>
                </a:solidFill>
                <a:latin typeface="+mn-lt"/>
              </a:defRPr>
            </a:lvl2pPr>
            <a:lvl3pPr marL="835025" indent="-287338" algn="l" rtl="0" eaLnBrk="0" fontAlgn="base" hangingPunct="0">
              <a:spcBef>
                <a:spcPct val="25000"/>
              </a:spcBef>
              <a:spcAft>
                <a:spcPct val="0"/>
              </a:spcAft>
              <a:buClr>
                <a:schemeClr val="accent1"/>
              </a:buClr>
              <a:buFont typeface="Arial" panose="020B0604020202020204" pitchFamily="34" charset="0"/>
              <a:buChar char="–"/>
              <a:tabLst>
                <a:tab pos="1238250" algn="l"/>
              </a:tabLst>
              <a:defRPr sz="1600">
                <a:solidFill>
                  <a:schemeClr val="tx1"/>
                </a:solidFill>
                <a:latin typeface="+mn-lt"/>
              </a:defRPr>
            </a:lvl3pPr>
            <a:lvl4pPr marL="1103313" indent="-266700" algn="l" rtl="0" eaLnBrk="0" fontAlgn="base" hangingPunct="0">
              <a:spcBef>
                <a:spcPct val="25000"/>
              </a:spcBef>
              <a:spcAft>
                <a:spcPct val="0"/>
              </a:spcAft>
              <a:buClr>
                <a:schemeClr val="accent1"/>
              </a:buClr>
              <a:buFont typeface="Arial" panose="020B0604020202020204" pitchFamily="34" charset="0"/>
              <a:buChar char="–"/>
              <a:tabLst>
                <a:tab pos="1238250" algn="l"/>
              </a:tabLst>
              <a:defRPr sz="1600">
                <a:solidFill>
                  <a:schemeClr val="tx1"/>
                </a:solidFill>
                <a:latin typeface="+mn-lt"/>
              </a:defRPr>
            </a:lvl4pPr>
            <a:lvl5pPr marL="2141538" indent="-239713" algn="l" rtl="0" eaLnBrk="0" fontAlgn="base" hangingPunct="0">
              <a:spcBef>
                <a:spcPct val="25000"/>
              </a:spcBef>
              <a:spcAft>
                <a:spcPct val="0"/>
              </a:spcAft>
              <a:buClr>
                <a:schemeClr val="bg2"/>
              </a:buClr>
              <a:buFont typeface="Arial" panose="020B0604020202020204" pitchFamily="34" charset="0"/>
              <a:buChar char="–"/>
              <a:tabLst>
                <a:tab pos="1238250" algn="l"/>
              </a:tabLst>
              <a:defRPr sz="1600">
                <a:solidFill>
                  <a:schemeClr val="tx1"/>
                </a:solidFill>
                <a:latin typeface="+mn-lt"/>
              </a:defRPr>
            </a:lvl5pPr>
            <a:lvl6pPr marL="2598738" indent="-239713" algn="l" rtl="0" fontAlgn="base">
              <a:spcBef>
                <a:spcPct val="25000"/>
              </a:spcBef>
              <a:spcAft>
                <a:spcPct val="0"/>
              </a:spcAft>
              <a:buClr>
                <a:schemeClr val="bg2"/>
              </a:buClr>
              <a:buFont typeface="Arial" charset="0"/>
              <a:buChar char="–"/>
              <a:tabLst>
                <a:tab pos="1238250" algn="l"/>
              </a:tabLst>
              <a:defRPr sz="1600">
                <a:solidFill>
                  <a:schemeClr val="tx1"/>
                </a:solidFill>
                <a:latin typeface="+mn-lt"/>
              </a:defRPr>
            </a:lvl6pPr>
            <a:lvl7pPr marL="3055938" indent="-239713" algn="l" rtl="0" fontAlgn="base">
              <a:spcBef>
                <a:spcPct val="25000"/>
              </a:spcBef>
              <a:spcAft>
                <a:spcPct val="0"/>
              </a:spcAft>
              <a:buClr>
                <a:schemeClr val="bg2"/>
              </a:buClr>
              <a:buFont typeface="Arial" charset="0"/>
              <a:buChar char="–"/>
              <a:tabLst>
                <a:tab pos="1238250" algn="l"/>
              </a:tabLst>
              <a:defRPr sz="1600">
                <a:solidFill>
                  <a:schemeClr val="tx1"/>
                </a:solidFill>
                <a:latin typeface="+mn-lt"/>
              </a:defRPr>
            </a:lvl7pPr>
            <a:lvl8pPr marL="3513138" indent="-239713" algn="l" rtl="0" fontAlgn="base">
              <a:spcBef>
                <a:spcPct val="25000"/>
              </a:spcBef>
              <a:spcAft>
                <a:spcPct val="0"/>
              </a:spcAft>
              <a:buClr>
                <a:schemeClr val="bg2"/>
              </a:buClr>
              <a:buFont typeface="Arial" charset="0"/>
              <a:buChar char="–"/>
              <a:tabLst>
                <a:tab pos="1238250" algn="l"/>
              </a:tabLst>
              <a:defRPr sz="1600">
                <a:solidFill>
                  <a:schemeClr val="tx1"/>
                </a:solidFill>
                <a:latin typeface="+mn-lt"/>
              </a:defRPr>
            </a:lvl8pPr>
            <a:lvl9pPr marL="3970338" indent="-239713" algn="l" rtl="0" fontAlgn="base">
              <a:spcBef>
                <a:spcPct val="25000"/>
              </a:spcBef>
              <a:spcAft>
                <a:spcPct val="0"/>
              </a:spcAft>
              <a:buClr>
                <a:schemeClr val="bg2"/>
              </a:buClr>
              <a:buFont typeface="Arial" charset="0"/>
              <a:buChar char="–"/>
              <a:tabLst>
                <a:tab pos="1238250" algn="l"/>
              </a:tabLst>
              <a:defRPr sz="1600">
                <a:solidFill>
                  <a:schemeClr val="tx1"/>
                </a:solidFill>
                <a:latin typeface="+mn-lt"/>
              </a:defRPr>
            </a:lvl9pPr>
          </a:lstStyle>
          <a:p>
            <a:pPr algn="r" defTabSz="914364">
              <a:buClr>
                <a:srgbClr val="EC008C"/>
              </a:buClr>
              <a:tabLst>
                <a:tab pos="1238201" algn="l"/>
              </a:tabLst>
              <a:defRPr/>
            </a:pPr>
            <a:r>
              <a:rPr lang="en-GB" b="1" kern="0" dirty="0" err="1">
                <a:solidFill>
                  <a:srgbClr val="002060"/>
                </a:solidFill>
              </a:rPr>
              <a:t>Steffel</a:t>
            </a:r>
            <a:r>
              <a:rPr lang="en-GB" b="1" kern="0" dirty="0">
                <a:solidFill>
                  <a:srgbClr val="002060"/>
                </a:solidFill>
              </a:rPr>
              <a:t> J et al. </a:t>
            </a:r>
            <a:r>
              <a:rPr lang="en-GB" b="1" i="1" kern="0" dirty="0">
                <a:solidFill>
                  <a:srgbClr val="002060"/>
                </a:solidFill>
              </a:rPr>
              <a:t>European  Hearth Journal </a:t>
            </a:r>
            <a:r>
              <a:rPr lang="en-GB" b="1" kern="0" dirty="0">
                <a:solidFill>
                  <a:srgbClr val="002060"/>
                </a:solidFill>
              </a:rPr>
              <a:t>(2018) </a:t>
            </a:r>
            <a:r>
              <a:rPr lang="it-IT" b="1" dirty="0">
                <a:solidFill>
                  <a:srgbClr val="002060"/>
                </a:solidFill>
              </a:rPr>
              <a:t>00, 1–64; doi:10.1093/</a:t>
            </a:r>
            <a:r>
              <a:rPr lang="it-IT" b="1" dirty="0" err="1">
                <a:solidFill>
                  <a:srgbClr val="002060"/>
                </a:solidFill>
              </a:rPr>
              <a:t>eurheartj</a:t>
            </a:r>
            <a:r>
              <a:rPr lang="it-IT" b="1" dirty="0">
                <a:solidFill>
                  <a:srgbClr val="002060"/>
                </a:solidFill>
              </a:rPr>
              <a:t>/ehy136 </a:t>
            </a:r>
            <a:r>
              <a:rPr lang="en-GB" b="1" kern="0" dirty="0">
                <a:solidFill>
                  <a:srgbClr val="002060"/>
                </a:solidFill>
              </a:rPr>
              <a:t> </a:t>
            </a:r>
          </a:p>
        </p:txBody>
      </p:sp>
      <p:pic>
        <p:nvPicPr>
          <p:cNvPr id="3" name="Immagine 2"/>
          <p:cNvPicPr>
            <a:picLocks noChangeAspect="1"/>
          </p:cNvPicPr>
          <p:nvPr/>
        </p:nvPicPr>
        <p:blipFill>
          <a:blip r:embed="rId3"/>
          <a:stretch>
            <a:fillRect/>
          </a:stretch>
        </p:blipFill>
        <p:spPr>
          <a:xfrm>
            <a:off x="7638756" y="1295048"/>
            <a:ext cx="3854547" cy="4699953"/>
          </a:xfrm>
          <a:prstGeom prst="rect">
            <a:avLst/>
          </a:prstGeom>
        </p:spPr>
      </p:pic>
      <p:sp>
        <p:nvSpPr>
          <p:cNvPr id="7" name="CasellaDiTesto 6">
            <a:extLst>
              <a:ext uri="{FF2B5EF4-FFF2-40B4-BE49-F238E27FC236}">
                <a16:creationId xmlns:a16="http://schemas.microsoft.com/office/drawing/2014/main" id="{DC922F41-942F-41EF-B30D-0BBB87DAE164}"/>
              </a:ext>
            </a:extLst>
          </p:cNvPr>
          <p:cNvSpPr txBox="1"/>
          <p:nvPr/>
        </p:nvSpPr>
        <p:spPr>
          <a:xfrm>
            <a:off x="203592" y="1488111"/>
            <a:ext cx="7069405" cy="4493538"/>
          </a:xfrm>
          <a:prstGeom prst="rect">
            <a:avLst/>
          </a:prstGeom>
          <a:noFill/>
        </p:spPr>
        <p:txBody>
          <a:bodyPr wrap="square" rtlCol="0">
            <a:spAutoFit/>
          </a:bodyPr>
          <a:lstStyle/>
          <a:p>
            <a:pPr marL="285750" indent="-285750" algn="just">
              <a:buClr>
                <a:srgbClr val="C00000"/>
              </a:buClr>
              <a:buFont typeface="Wingdings" panose="05000000000000000000" pitchFamily="2" charset="2"/>
              <a:buChar char="§"/>
            </a:pPr>
            <a:endParaRPr lang="it-IT" sz="2200" dirty="0">
              <a:solidFill>
                <a:srgbClr val="002060"/>
              </a:solidFill>
              <a:latin typeface="Arial" panose="020B0604020202020204" pitchFamily="34" charset="0"/>
              <a:cs typeface="Arial" panose="020B0604020202020204" pitchFamily="34" charset="0"/>
            </a:endParaRPr>
          </a:p>
          <a:p>
            <a:pPr marL="285750" indent="-285750" algn="just">
              <a:buClr>
                <a:srgbClr val="C00000"/>
              </a:buClr>
              <a:buFont typeface="Wingdings" panose="05000000000000000000" pitchFamily="2" charset="2"/>
              <a:buChar char="§"/>
            </a:pPr>
            <a:r>
              <a:rPr lang="it-IT" sz="2200" dirty="0">
                <a:solidFill>
                  <a:srgbClr val="002060"/>
                </a:solidFill>
                <a:latin typeface="Arial" panose="020B0604020202020204" pitchFamily="34" charset="0"/>
                <a:cs typeface="Arial" panose="020B0604020202020204" pitchFamily="34" charset="0"/>
              </a:rPr>
              <a:t>Tutte le emorragie maggiori, soprattutto se potenzialmente letali, richiedono un’attenta rivalutazione dei rischi  e dei benefici della ripresa dell’anticoagulazione </a:t>
            </a:r>
          </a:p>
          <a:p>
            <a:pPr marL="285750" indent="-285750" algn="just">
              <a:buClr>
                <a:srgbClr val="C00000"/>
              </a:buClr>
              <a:buFont typeface="Wingdings" panose="05000000000000000000" pitchFamily="2" charset="2"/>
              <a:buChar char="§"/>
            </a:pPr>
            <a:endParaRPr lang="it-IT" sz="2200" dirty="0">
              <a:solidFill>
                <a:srgbClr val="002060"/>
              </a:solidFill>
              <a:latin typeface="Arial" panose="020B0604020202020204" pitchFamily="34" charset="0"/>
              <a:cs typeface="Arial" panose="020B0604020202020204" pitchFamily="34" charset="0"/>
            </a:endParaRPr>
          </a:p>
          <a:p>
            <a:pPr marL="285750" indent="-285750" algn="just">
              <a:buClr>
                <a:srgbClr val="C00000"/>
              </a:buClr>
              <a:buFont typeface="Wingdings" panose="05000000000000000000" pitchFamily="2" charset="2"/>
              <a:buChar char="§"/>
            </a:pPr>
            <a:r>
              <a:rPr lang="it-IT" sz="2200" dirty="0">
                <a:solidFill>
                  <a:srgbClr val="002060"/>
                </a:solidFill>
                <a:latin typeface="Arial" panose="020B0604020202020204" pitchFamily="34" charset="0"/>
                <a:cs typeface="Arial" panose="020B0604020202020204" pitchFamily="34" charset="0"/>
              </a:rPr>
              <a:t>Nelle emorragie secondarie o da causa reversibile, l’anticoagulazione può essere ripresa una volta che la causa è stata eliminata</a:t>
            </a:r>
          </a:p>
          <a:p>
            <a:pPr algn="just">
              <a:buClr>
                <a:srgbClr val="C00000"/>
              </a:buClr>
            </a:pPr>
            <a:endParaRPr lang="it-IT" sz="2200" dirty="0">
              <a:solidFill>
                <a:srgbClr val="002060"/>
              </a:solidFill>
              <a:latin typeface="Arial" panose="020B0604020202020204" pitchFamily="34" charset="0"/>
              <a:cs typeface="Arial" panose="020B0604020202020204" pitchFamily="34" charset="0"/>
            </a:endParaRPr>
          </a:p>
          <a:p>
            <a:pPr marL="285750" indent="-285750" algn="just">
              <a:buClr>
                <a:srgbClr val="C00000"/>
              </a:buClr>
              <a:buFont typeface="Wingdings" panose="05000000000000000000" pitchFamily="2" charset="2"/>
              <a:buChar char="§"/>
            </a:pPr>
            <a:r>
              <a:rPr lang="it-IT" sz="2200" dirty="0">
                <a:solidFill>
                  <a:srgbClr val="002060"/>
                </a:solidFill>
                <a:latin typeface="Arial" panose="020B0604020202020204" pitchFamily="34" charset="0"/>
                <a:cs typeface="Arial" panose="020B0604020202020204" pitchFamily="34" charset="0"/>
              </a:rPr>
              <a:t>Nei casi di emorragie senza una causa prevenibile, il rischio di una ripresa dell’anticoagulante può sovrastare i benefici</a:t>
            </a:r>
          </a:p>
        </p:txBody>
      </p:sp>
    </p:spTree>
    <p:extLst>
      <p:ext uri="{BB962C8B-B14F-4D97-AF65-F5344CB8AC3E}">
        <p14:creationId xmlns:p14="http://schemas.microsoft.com/office/powerpoint/2010/main" val="275014396"/>
      </p:ext>
    </p:extLst>
  </p:cSld>
  <p:clrMapOvr>
    <a:masterClrMapping/>
  </p:clrMapOvr>
  <p:transition spd="med">
    <p:pull/>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03512" y="188641"/>
            <a:ext cx="8856984" cy="720080"/>
          </a:xfrm>
        </p:spPr>
        <p:txBody>
          <a:bodyPr>
            <a:noAutofit/>
          </a:bodyPr>
          <a:lstStyle/>
          <a:p>
            <a:pPr algn="ctr"/>
            <a:r>
              <a:rPr lang="en-GB" sz="2000" b="1" i="1" dirty="0">
                <a:solidFill>
                  <a:srgbClr val="C00000"/>
                </a:solidFill>
                <a:effectLst>
                  <a:outerShdw blurRad="38100" dist="38100" dir="2700000" algn="tl">
                    <a:srgbClr val="000000">
                      <a:alpha val="43137"/>
                    </a:srgbClr>
                  </a:outerShdw>
                </a:effectLst>
              </a:rPr>
              <a:t>EHRA 2018 guidance:</a:t>
            </a:r>
            <a:br>
              <a:rPr lang="en-GB" sz="2000" b="1" i="1" dirty="0">
                <a:solidFill>
                  <a:srgbClr val="C00000"/>
                </a:solidFill>
                <a:effectLst>
                  <a:outerShdw blurRad="38100" dist="38100" dir="2700000" algn="tl">
                    <a:srgbClr val="000000">
                      <a:alpha val="43137"/>
                    </a:srgbClr>
                  </a:outerShdw>
                </a:effectLst>
              </a:rPr>
            </a:br>
            <a:r>
              <a:rPr lang="en-GB" sz="2000" b="1" i="1" dirty="0">
                <a:solidFill>
                  <a:srgbClr val="C00000"/>
                </a:solidFill>
                <a:effectLst>
                  <a:outerShdw blurRad="38100" dist="38100" dir="2700000" algn="tl">
                    <a:srgbClr val="000000">
                      <a:alpha val="43137"/>
                    </a:srgbClr>
                  </a:outerShdw>
                </a:effectLst>
              </a:rPr>
              <a:t> Re-initiation of anticoagulation after major bleeding (Intracranial)</a:t>
            </a:r>
          </a:p>
        </p:txBody>
      </p:sp>
      <p:pic>
        <p:nvPicPr>
          <p:cNvPr id="2" name="Immagine 1"/>
          <p:cNvPicPr>
            <a:picLocks noChangeAspect="1"/>
          </p:cNvPicPr>
          <p:nvPr/>
        </p:nvPicPr>
        <p:blipFill>
          <a:blip r:embed="rId3"/>
          <a:stretch>
            <a:fillRect/>
          </a:stretch>
        </p:blipFill>
        <p:spPr>
          <a:xfrm>
            <a:off x="7746939" y="1268760"/>
            <a:ext cx="4248472" cy="4752528"/>
          </a:xfrm>
          <a:prstGeom prst="rect">
            <a:avLst/>
          </a:prstGeom>
        </p:spPr>
      </p:pic>
      <p:sp>
        <p:nvSpPr>
          <p:cNvPr id="8" name="CasellaDiTesto 7">
            <a:extLst>
              <a:ext uri="{FF2B5EF4-FFF2-40B4-BE49-F238E27FC236}">
                <a16:creationId xmlns:a16="http://schemas.microsoft.com/office/drawing/2014/main" id="{419E1130-B167-44D5-8A8A-7FB0E96CB74C}"/>
              </a:ext>
            </a:extLst>
          </p:cNvPr>
          <p:cNvSpPr txBox="1"/>
          <p:nvPr/>
        </p:nvSpPr>
        <p:spPr>
          <a:xfrm>
            <a:off x="450167" y="1062744"/>
            <a:ext cx="7296772" cy="2800767"/>
          </a:xfrm>
          <a:prstGeom prst="rect">
            <a:avLst/>
          </a:prstGeom>
          <a:noFill/>
        </p:spPr>
        <p:txBody>
          <a:bodyPr wrap="square" rtlCol="0">
            <a:spAutoFit/>
          </a:bodyPr>
          <a:lstStyle/>
          <a:p>
            <a:pPr algn="ctr">
              <a:buClr>
                <a:srgbClr val="C00000"/>
              </a:buClr>
            </a:pPr>
            <a:r>
              <a:rPr lang="it-IT" b="1" dirty="0">
                <a:solidFill>
                  <a:srgbClr val="C00000"/>
                </a:solidFill>
                <a:latin typeface="Arial" panose="020B0604020202020204" pitchFamily="34" charset="0"/>
                <a:cs typeface="Arial" panose="020B0604020202020204" pitchFamily="34" charset="0"/>
              </a:rPr>
              <a:t>Emorragia intracerebrale</a:t>
            </a:r>
          </a:p>
          <a:p>
            <a:pPr marL="285750" indent="-285750" algn="just">
              <a:buClr>
                <a:srgbClr val="C00000"/>
              </a:buClr>
              <a:buFont typeface="Wingdings" panose="05000000000000000000" pitchFamily="2" charset="2"/>
              <a:buChar char="§"/>
            </a:pPr>
            <a:r>
              <a:rPr lang="it-IT" dirty="0">
                <a:solidFill>
                  <a:srgbClr val="002060"/>
                </a:solidFill>
                <a:latin typeface="Calibri" panose="020F0502020204030204" pitchFamily="34" charset="0"/>
                <a:cs typeface="Calibri" panose="020F0502020204030204" pitchFamily="34" charset="0"/>
              </a:rPr>
              <a:t>Se il rischio </a:t>
            </a:r>
            <a:r>
              <a:rPr lang="it-IT" dirty="0" err="1">
                <a:solidFill>
                  <a:srgbClr val="002060"/>
                </a:solidFill>
                <a:latin typeface="Calibri" panose="020F0502020204030204" pitchFamily="34" charset="0"/>
                <a:cs typeface="Calibri" panose="020F0502020204030204" pitchFamily="34" charset="0"/>
              </a:rPr>
              <a:t>cardioembolico</a:t>
            </a:r>
            <a:r>
              <a:rPr lang="it-IT" dirty="0">
                <a:solidFill>
                  <a:srgbClr val="002060"/>
                </a:solidFill>
                <a:latin typeface="Calibri" panose="020F0502020204030204" pitchFamily="34" charset="0"/>
                <a:cs typeface="Calibri" panose="020F0502020204030204" pitchFamily="34" charset="0"/>
              </a:rPr>
              <a:t> individuale è stimato essere superiore al rischio di ricorrenza dell’emorragia, il </a:t>
            </a:r>
            <a:r>
              <a:rPr lang="it-IT" dirty="0" err="1">
                <a:solidFill>
                  <a:srgbClr val="002060"/>
                </a:solidFill>
                <a:latin typeface="Calibri" panose="020F0502020204030204" pitchFamily="34" charset="0"/>
                <a:cs typeface="Calibri" panose="020F0502020204030204" pitchFamily="34" charset="0"/>
              </a:rPr>
              <a:t>DOACs</a:t>
            </a:r>
            <a:r>
              <a:rPr lang="it-IT" dirty="0">
                <a:solidFill>
                  <a:srgbClr val="002060"/>
                </a:solidFill>
                <a:latin typeface="Calibri" panose="020F0502020204030204" pitchFamily="34" charset="0"/>
                <a:cs typeface="Calibri" panose="020F0502020204030204" pitchFamily="34" charset="0"/>
              </a:rPr>
              <a:t> potrà essere ripreso dopo 4-8 settimane dall’evento</a:t>
            </a:r>
          </a:p>
          <a:p>
            <a:pPr marL="285750" indent="-285750" algn="just">
              <a:buClr>
                <a:srgbClr val="C00000"/>
              </a:buClr>
              <a:buFont typeface="Wingdings" panose="05000000000000000000" pitchFamily="2" charset="2"/>
              <a:buChar char="§"/>
            </a:pPr>
            <a:endParaRPr lang="it-IT" sz="500" dirty="0">
              <a:solidFill>
                <a:srgbClr val="002060"/>
              </a:solidFill>
              <a:latin typeface="Calibri" panose="020F0502020204030204" pitchFamily="34" charset="0"/>
              <a:cs typeface="Calibri" panose="020F0502020204030204" pitchFamily="34" charset="0"/>
            </a:endParaRPr>
          </a:p>
          <a:p>
            <a:pPr marL="285750" indent="-285750" algn="just">
              <a:buClr>
                <a:srgbClr val="C00000"/>
              </a:buClr>
              <a:buFont typeface="Wingdings" panose="05000000000000000000" pitchFamily="2" charset="2"/>
              <a:buChar char="§"/>
            </a:pPr>
            <a:r>
              <a:rPr lang="it-IT" dirty="0">
                <a:solidFill>
                  <a:srgbClr val="002060"/>
                </a:solidFill>
                <a:latin typeface="Calibri" panose="020F0502020204030204" pitchFamily="34" charset="0"/>
                <a:cs typeface="Calibri" panose="020F0502020204030204" pitchFamily="34" charset="0"/>
              </a:rPr>
              <a:t>I pazienti con (probabile) angiopatia amiloide cerebrale hanno un  rischio molto alto di ricorrenza delle emorragie e non dovrebbero essere anticoagulati</a:t>
            </a:r>
          </a:p>
          <a:p>
            <a:pPr marL="285750" indent="-285750">
              <a:buClr>
                <a:srgbClr val="C00000"/>
              </a:buClr>
              <a:buFont typeface="Wingdings" panose="05000000000000000000" pitchFamily="2" charset="2"/>
              <a:buChar char="§"/>
            </a:pPr>
            <a:endParaRPr lang="it-IT" sz="500" dirty="0">
              <a:solidFill>
                <a:srgbClr val="002060"/>
              </a:solidFill>
              <a:latin typeface="Calibri" panose="020F0502020204030204" pitchFamily="34" charset="0"/>
              <a:cs typeface="Calibri" panose="020F0502020204030204" pitchFamily="34" charset="0"/>
            </a:endParaRPr>
          </a:p>
          <a:p>
            <a:pPr marL="285750" indent="-285750">
              <a:buClr>
                <a:srgbClr val="C00000"/>
              </a:buClr>
              <a:buFont typeface="Wingdings" panose="05000000000000000000" pitchFamily="2" charset="2"/>
              <a:buChar char="§"/>
            </a:pPr>
            <a:r>
              <a:rPr lang="it-IT" dirty="0">
                <a:solidFill>
                  <a:srgbClr val="002060"/>
                </a:solidFill>
                <a:latin typeface="Calibri" panose="020F0502020204030204" pitchFamily="34" charset="0"/>
                <a:cs typeface="Calibri" panose="020F0502020204030204" pitchFamily="34" charset="0"/>
              </a:rPr>
              <a:t>Evitare la ripresa dell’anticoagulazione nelle emorragie lobari?</a:t>
            </a:r>
          </a:p>
          <a:p>
            <a:pPr marL="285750" indent="-285750" algn="just">
              <a:buClr>
                <a:srgbClr val="C00000"/>
              </a:buClr>
              <a:buFont typeface="Wingdings" panose="05000000000000000000" pitchFamily="2" charset="2"/>
              <a:buChar char="§"/>
            </a:pPr>
            <a:endParaRPr lang="it-IT" dirty="0">
              <a:solidFill>
                <a:srgbClr val="002060"/>
              </a:solidFill>
              <a:latin typeface="Calibri" panose="020F0502020204030204" pitchFamily="34" charset="0"/>
              <a:cs typeface="Calibri" panose="020F0502020204030204" pitchFamily="34" charset="0"/>
            </a:endParaRPr>
          </a:p>
        </p:txBody>
      </p:sp>
      <p:sp>
        <p:nvSpPr>
          <p:cNvPr id="10" name="CasellaDiTesto 9">
            <a:extLst>
              <a:ext uri="{FF2B5EF4-FFF2-40B4-BE49-F238E27FC236}">
                <a16:creationId xmlns:a16="http://schemas.microsoft.com/office/drawing/2014/main" id="{98A4F610-DAC8-4AF1-B8A7-24C03A19BD48}"/>
              </a:ext>
            </a:extLst>
          </p:cNvPr>
          <p:cNvSpPr txBox="1"/>
          <p:nvPr/>
        </p:nvSpPr>
        <p:spPr>
          <a:xfrm>
            <a:off x="932761" y="3434183"/>
            <a:ext cx="6814178" cy="307777"/>
          </a:xfrm>
          <a:prstGeom prst="rect">
            <a:avLst/>
          </a:prstGeom>
          <a:noFill/>
        </p:spPr>
        <p:txBody>
          <a:bodyPr wrap="square" rtlCol="0">
            <a:spAutoFit/>
          </a:bodyPr>
          <a:lstStyle/>
          <a:p>
            <a:pPr algn="r"/>
            <a:r>
              <a:rPr lang="it-IT" sz="1400" dirty="0">
                <a:solidFill>
                  <a:srgbClr val="0070C0"/>
                </a:solidFill>
                <a:latin typeface="Calibri" panose="020F0502020204030204" pitchFamily="34" charset="0"/>
                <a:cs typeface="Calibri" panose="020F0502020204030204" pitchFamily="34" charset="0"/>
              </a:rPr>
              <a:t>Biffi A et al. </a:t>
            </a:r>
            <a:r>
              <a:rPr lang="it-IT" sz="1400" dirty="0" err="1">
                <a:solidFill>
                  <a:srgbClr val="0070C0"/>
                </a:solidFill>
                <a:latin typeface="Calibri" panose="020F0502020204030204" pitchFamily="34" charset="0"/>
                <a:cs typeface="Calibri" panose="020F0502020204030204" pitchFamily="34" charset="0"/>
              </a:rPr>
              <a:t>Ann</a:t>
            </a:r>
            <a:r>
              <a:rPr lang="it-IT" sz="1400" dirty="0">
                <a:solidFill>
                  <a:srgbClr val="0070C0"/>
                </a:solidFill>
                <a:latin typeface="Calibri" panose="020F0502020204030204" pitchFamily="34" charset="0"/>
                <a:cs typeface="Calibri" panose="020F0502020204030204" pitchFamily="34" charset="0"/>
              </a:rPr>
              <a:t> </a:t>
            </a:r>
            <a:r>
              <a:rPr lang="it-IT" sz="1400" dirty="0" err="1">
                <a:solidFill>
                  <a:srgbClr val="0070C0"/>
                </a:solidFill>
                <a:latin typeface="Calibri" panose="020F0502020204030204" pitchFamily="34" charset="0"/>
                <a:cs typeface="Calibri" panose="020F0502020204030204" pitchFamily="34" charset="0"/>
              </a:rPr>
              <a:t>Neurol</a:t>
            </a:r>
            <a:r>
              <a:rPr lang="it-IT" sz="1400" dirty="0">
                <a:solidFill>
                  <a:srgbClr val="0070C0"/>
                </a:solidFill>
                <a:latin typeface="Calibri" panose="020F0502020204030204" pitchFamily="34" charset="0"/>
                <a:cs typeface="Calibri" panose="020F0502020204030204" pitchFamily="34" charset="0"/>
              </a:rPr>
              <a:t> 2017; 82: 755-65</a:t>
            </a:r>
          </a:p>
        </p:txBody>
      </p:sp>
      <p:sp>
        <p:nvSpPr>
          <p:cNvPr id="11" name="CasellaDiTesto 10">
            <a:extLst>
              <a:ext uri="{FF2B5EF4-FFF2-40B4-BE49-F238E27FC236}">
                <a16:creationId xmlns:a16="http://schemas.microsoft.com/office/drawing/2014/main" id="{354696FE-FC83-488A-BB2A-4FC94B2958EA}"/>
              </a:ext>
            </a:extLst>
          </p:cNvPr>
          <p:cNvSpPr txBox="1"/>
          <p:nvPr/>
        </p:nvSpPr>
        <p:spPr>
          <a:xfrm>
            <a:off x="450168" y="3686547"/>
            <a:ext cx="7296772" cy="1554272"/>
          </a:xfrm>
          <a:prstGeom prst="rect">
            <a:avLst/>
          </a:prstGeom>
          <a:noFill/>
        </p:spPr>
        <p:txBody>
          <a:bodyPr wrap="square" rtlCol="0">
            <a:spAutoFit/>
          </a:bodyPr>
          <a:lstStyle/>
          <a:p>
            <a:pPr algn="ctr">
              <a:buClr>
                <a:srgbClr val="C00000"/>
              </a:buClr>
            </a:pPr>
            <a:r>
              <a:rPr lang="it-IT" b="1" dirty="0">
                <a:solidFill>
                  <a:srgbClr val="C00000"/>
                </a:solidFill>
                <a:latin typeface="Arial" panose="020B0604020202020204" pitchFamily="34" charset="0"/>
                <a:cs typeface="Arial" panose="020B0604020202020204" pitchFamily="34" charset="0"/>
              </a:rPr>
              <a:t>Emorragia subaracnoidea</a:t>
            </a:r>
          </a:p>
          <a:p>
            <a:pPr marL="285750" indent="-285750" algn="just">
              <a:buClr>
                <a:srgbClr val="C00000"/>
              </a:buClr>
              <a:buFont typeface="Wingdings" panose="05000000000000000000" pitchFamily="2" charset="2"/>
              <a:buChar char="§"/>
            </a:pPr>
            <a:r>
              <a:rPr lang="it-IT" dirty="0">
                <a:solidFill>
                  <a:srgbClr val="002060"/>
                </a:solidFill>
                <a:latin typeface="Calibri" panose="020F0502020204030204" pitchFamily="34" charset="0"/>
                <a:cs typeface="Calibri" panose="020F0502020204030204" pitchFamily="34" charset="0"/>
              </a:rPr>
              <a:t>Utile valutazione angiografica e se necessario trattare eventuali aneurismi o malformazioni A-V. Una attenta valutazione NCH/</a:t>
            </a:r>
            <a:r>
              <a:rPr lang="it-IT" dirty="0" err="1">
                <a:solidFill>
                  <a:srgbClr val="002060"/>
                </a:solidFill>
                <a:latin typeface="Calibri" panose="020F0502020204030204" pitchFamily="34" charset="0"/>
                <a:cs typeface="Calibri" panose="020F0502020204030204" pitchFamily="34" charset="0"/>
              </a:rPr>
              <a:t>Neurol</a:t>
            </a:r>
            <a:r>
              <a:rPr lang="it-IT" dirty="0">
                <a:solidFill>
                  <a:srgbClr val="002060"/>
                </a:solidFill>
                <a:latin typeface="Calibri" panose="020F0502020204030204" pitchFamily="34" charset="0"/>
                <a:cs typeface="Calibri" panose="020F0502020204030204" pitchFamily="34" charset="0"/>
              </a:rPr>
              <a:t>. del rischio di recidiva è basilare nella valutazione definitiva</a:t>
            </a:r>
          </a:p>
          <a:p>
            <a:pPr algn="just">
              <a:buClr>
                <a:srgbClr val="C00000"/>
              </a:buClr>
            </a:pPr>
            <a:endParaRPr lang="it-IT" sz="500" dirty="0">
              <a:solidFill>
                <a:srgbClr val="002060"/>
              </a:solidFill>
              <a:latin typeface="Calibri" panose="020F0502020204030204" pitchFamily="34" charset="0"/>
              <a:cs typeface="Calibri" panose="020F0502020204030204" pitchFamily="34" charset="0"/>
            </a:endParaRPr>
          </a:p>
          <a:p>
            <a:pPr marL="285750" indent="-285750" algn="just">
              <a:buClr>
                <a:srgbClr val="C00000"/>
              </a:buClr>
              <a:buFont typeface="Wingdings" panose="05000000000000000000" pitchFamily="2" charset="2"/>
              <a:buChar char="§"/>
            </a:pPr>
            <a:r>
              <a:rPr lang="it-IT" dirty="0">
                <a:solidFill>
                  <a:srgbClr val="002060"/>
                </a:solidFill>
                <a:latin typeface="Calibri" panose="020F0502020204030204" pitchFamily="34" charset="0"/>
                <a:cs typeface="Calibri" panose="020F0502020204030204" pitchFamily="34" charset="0"/>
              </a:rPr>
              <a:t>Assenza di causa reversibile:  prudente evitare ripresa del DOAC</a:t>
            </a:r>
          </a:p>
        </p:txBody>
      </p:sp>
      <p:sp>
        <p:nvSpPr>
          <p:cNvPr id="5" name="Rettangolo 4">
            <a:extLst>
              <a:ext uri="{FF2B5EF4-FFF2-40B4-BE49-F238E27FC236}">
                <a16:creationId xmlns:a16="http://schemas.microsoft.com/office/drawing/2014/main" id="{E33C88DB-8CA7-4BE3-918D-CA5AFA7E6381}"/>
              </a:ext>
            </a:extLst>
          </p:cNvPr>
          <p:cNvSpPr/>
          <p:nvPr/>
        </p:nvSpPr>
        <p:spPr>
          <a:xfrm>
            <a:off x="450167" y="5445075"/>
            <a:ext cx="7296771" cy="1200329"/>
          </a:xfrm>
          <a:prstGeom prst="rect">
            <a:avLst/>
          </a:prstGeom>
        </p:spPr>
        <p:txBody>
          <a:bodyPr wrap="square">
            <a:spAutoFit/>
          </a:bodyPr>
          <a:lstStyle/>
          <a:p>
            <a:pPr algn="ctr">
              <a:buClr>
                <a:srgbClr val="C00000"/>
              </a:buClr>
            </a:pPr>
            <a:r>
              <a:rPr lang="it-IT" b="1" dirty="0">
                <a:solidFill>
                  <a:srgbClr val="C00000"/>
                </a:solidFill>
                <a:latin typeface="Arial" panose="020B0604020202020204" pitchFamily="34" charset="0"/>
                <a:cs typeface="Arial" panose="020B0604020202020204" pitchFamily="34" charset="0"/>
              </a:rPr>
              <a:t>Ematoma epidurale /subdurale</a:t>
            </a:r>
            <a:endParaRPr lang="it-IT" sz="600" b="1" dirty="0">
              <a:solidFill>
                <a:srgbClr val="002060"/>
              </a:solidFill>
              <a:latin typeface="Arial" panose="020B0604020202020204" pitchFamily="34" charset="0"/>
              <a:cs typeface="Arial" panose="020B0604020202020204" pitchFamily="34" charset="0"/>
            </a:endParaRPr>
          </a:p>
          <a:p>
            <a:pPr marL="285750" indent="-285750" algn="just">
              <a:buClr>
                <a:srgbClr val="C00000"/>
              </a:buClr>
              <a:buFont typeface="Wingdings" panose="05000000000000000000" pitchFamily="2" charset="2"/>
              <a:buChar char="§"/>
            </a:pPr>
            <a:r>
              <a:rPr lang="it-IT" dirty="0">
                <a:solidFill>
                  <a:srgbClr val="002060"/>
                </a:solidFill>
                <a:latin typeface="Calibri" panose="020F0502020204030204" pitchFamily="34" charset="0"/>
                <a:cs typeface="Calibri" panose="020F0502020204030204" pitchFamily="34" charset="0"/>
              </a:rPr>
              <a:t>Sembra sicuro riprendere l’anticoagulante dopo 4 settimane dall’emorragia in mancanza di abuso alcoolico o rischio di cadute, previo controllo TC/RMN</a:t>
            </a:r>
          </a:p>
        </p:txBody>
      </p:sp>
      <p:sp>
        <p:nvSpPr>
          <p:cNvPr id="13" name="Text Placeholder 4">
            <a:extLst>
              <a:ext uri="{FF2B5EF4-FFF2-40B4-BE49-F238E27FC236}">
                <a16:creationId xmlns:a16="http://schemas.microsoft.com/office/drawing/2014/main" id="{371AE826-7AD4-476C-9AA2-AC58BC26D55A}"/>
              </a:ext>
            </a:extLst>
          </p:cNvPr>
          <p:cNvSpPr txBox="1">
            <a:spLocks/>
          </p:cNvSpPr>
          <p:nvPr/>
        </p:nvSpPr>
        <p:spPr bwMode="auto">
          <a:xfrm>
            <a:off x="8187398" y="6021288"/>
            <a:ext cx="3742005" cy="479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noAutofit/>
          </a:bodyPr>
          <a:lstStyle>
            <a:lvl1pPr marL="0" indent="0" algn="l" rtl="0" eaLnBrk="0" fontAlgn="base" hangingPunct="0">
              <a:spcBef>
                <a:spcPct val="25000"/>
              </a:spcBef>
              <a:spcAft>
                <a:spcPct val="0"/>
              </a:spcAft>
              <a:buClr>
                <a:schemeClr val="accent1"/>
              </a:buClr>
              <a:buSzPct val="100000"/>
              <a:buNone/>
              <a:tabLst>
                <a:tab pos="1238250" algn="l"/>
              </a:tabLst>
              <a:defRPr sz="1200" baseline="0">
                <a:solidFill>
                  <a:schemeClr val="tx1"/>
                </a:solidFill>
                <a:latin typeface="Arial" pitchFamily="34" charset="0"/>
                <a:ea typeface="Tahoma" pitchFamily="34" charset="0"/>
                <a:cs typeface="Arial" pitchFamily="34" charset="0"/>
              </a:defRPr>
            </a:lvl1pPr>
            <a:lvl2pPr marL="546100" indent="-276225" algn="l" rtl="0" eaLnBrk="0" fontAlgn="base" hangingPunct="0">
              <a:spcBef>
                <a:spcPct val="25000"/>
              </a:spcBef>
              <a:spcAft>
                <a:spcPct val="0"/>
              </a:spcAft>
              <a:buClr>
                <a:schemeClr val="accent1"/>
              </a:buClr>
              <a:buFont typeface="Symbol" panose="05050102010706020507" pitchFamily="18" charset="2"/>
              <a:buChar char="·"/>
              <a:tabLst>
                <a:tab pos="1238250" algn="l"/>
              </a:tabLst>
              <a:defRPr>
                <a:solidFill>
                  <a:schemeClr val="tx1"/>
                </a:solidFill>
                <a:latin typeface="+mn-lt"/>
              </a:defRPr>
            </a:lvl2pPr>
            <a:lvl3pPr marL="835025" indent="-287338" algn="l" rtl="0" eaLnBrk="0" fontAlgn="base" hangingPunct="0">
              <a:spcBef>
                <a:spcPct val="25000"/>
              </a:spcBef>
              <a:spcAft>
                <a:spcPct val="0"/>
              </a:spcAft>
              <a:buClr>
                <a:schemeClr val="accent1"/>
              </a:buClr>
              <a:buFont typeface="Arial" panose="020B0604020202020204" pitchFamily="34" charset="0"/>
              <a:buChar char="–"/>
              <a:tabLst>
                <a:tab pos="1238250" algn="l"/>
              </a:tabLst>
              <a:defRPr sz="1600">
                <a:solidFill>
                  <a:schemeClr val="tx1"/>
                </a:solidFill>
                <a:latin typeface="+mn-lt"/>
              </a:defRPr>
            </a:lvl3pPr>
            <a:lvl4pPr marL="1103313" indent="-266700" algn="l" rtl="0" eaLnBrk="0" fontAlgn="base" hangingPunct="0">
              <a:spcBef>
                <a:spcPct val="25000"/>
              </a:spcBef>
              <a:spcAft>
                <a:spcPct val="0"/>
              </a:spcAft>
              <a:buClr>
                <a:schemeClr val="accent1"/>
              </a:buClr>
              <a:buFont typeface="Arial" panose="020B0604020202020204" pitchFamily="34" charset="0"/>
              <a:buChar char="–"/>
              <a:tabLst>
                <a:tab pos="1238250" algn="l"/>
              </a:tabLst>
              <a:defRPr sz="1600">
                <a:solidFill>
                  <a:schemeClr val="tx1"/>
                </a:solidFill>
                <a:latin typeface="+mn-lt"/>
              </a:defRPr>
            </a:lvl4pPr>
            <a:lvl5pPr marL="2141538" indent="-239713" algn="l" rtl="0" eaLnBrk="0" fontAlgn="base" hangingPunct="0">
              <a:spcBef>
                <a:spcPct val="25000"/>
              </a:spcBef>
              <a:spcAft>
                <a:spcPct val="0"/>
              </a:spcAft>
              <a:buClr>
                <a:schemeClr val="bg2"/>
              </a:buClr>
              <a:buFont typeface="Arial" panose="020B0604020202020204" pitchFamily="34" charset="0"/>
              <a:buChar char="–"/>
              <a:tabLst>
                <a:tab pos="1238250" algn="l"/>
              </a:tabLst>
              <a:defRPr sz="1600">
                <a:solidFill>
                  <a:schemeClr val="tx1"/>
                </a:solidFill>
                <a:latin typeface="+mn-lt"/>
              </a:defRPr>
            </a:lvl5pPr>
            <a:lvl6pPr marL="2598738" indent="-239713" algn="l" rtl="0" fontAlgn="base">
              <a:spcBef>
                <a:spcPct val="25000"/>
              </a:spcBef>
              <a:spcAft>
                <a:spcPct val="0"/>
              </a:spcAft>
              <a:buClr>
                <a:schemeClr val="bg2"/>
              </a:buClr>
              <a:buFont typeface="Arial" charset="0"/>
              <a:buChar char="–"/>
              <a:tabLst>
                <a:tab pos="1238250" algn="l"/>
              </a:tabLst>
              <a:defRPr sz="1600">
                <a:solidFill>
                  <a:schemeClr val="tx1"/>
                </a:solidFill>
                <a:latin typeface="+mn-lt"/>
              </a:defRPr>
            </a:lvl6pPr>
            <a:lvl7pPr marL="3055938" indent="-239713" algn="l" rtl="0" fontAlgn="base">
              <a:spcBef>
                <a:spcPct val="25000"/>
              </a:spcBef>
              <a:spcAft>
                <a:spcPct val="0"/>
              </a:spcAft>
              <a:buClr>
                <a:schemeClr val="bg2"/>
              </a:buClr>
              <a:buFont typeface="Arial" charset="0"/>
              <a:buChar char="–"/>
              <a:tabLst>
                <a:tab pos="1238250" algn="l"/>
              </a:tabLst>
              <a:defRPr sz="1600">
                <a:solidFill>
                  <a:schemeClr val="tx1"/>
                </a:solidFill>
                <a:latin typeface="+mn-lt"/>
              </a:defRPr>
            </a:lvl7pPr>
            <a:lvl8pPr marL="3513138" indent="-239713" algn="l" rtl="0" fontAlgn="base">
              <a:spcBef>
                <a:spcPct val="25000"/>
              </a:spcBef>
              <a:spcAft>
                <a:spcPct val="0"/>
              </a:spcAft>
              <a:buClr>
                <a:schemeClr val="bg2"/>
              </a:buClr>
              <a:buFont typeface="Arial" charset="0"/>
              <a:buChar char="–"/>
              <a:tabLst>
                <a:tab pos="1238250" algn="l"/>
              </a:tabLst>
              <a:defRPr sz="1600">
                <a:solidFill>
                  <a:schemeClr val="tx1"/>
                </a:solidFill>
                <a:latin typeface="+mn-lt"/>
              </a:defRPr>
            </a:lvl8pPr>
            <a:lvl9pPr marL="3970338" indent="-239713" algn="l" rtl="0" fontAlgn="base">
              <a:spcBef>
                <a:spcPct val="25000"/>
              </a:spcBef>
              <a:spcAft>
                <a:spcPct val="0"/>
              </a:spcAft>
              <a:buClr>
                <a:schemeClr val="bg2"/>
              </a:buClr>
              <a:buFont typeface="Arial" charset="0"/>
              <a:buChar char="–"/>
              <a:tabLst>
                <a:tab pos="1238250" algn="l"/>
              </a:tabLst>
              <a:defRPr sz="1600">
                <a:solidFill>
                  <a:schemeClr val="tx1"/>
                </a:solidFill>
                <a:latin typeface="+mn-lt"/>
              </a:defRPr>
            </a:lvl9pPr>
          </a:lstStyle>
          <a:p>
            <a:pPr algn="r" defTabSz="914364">
              <a:buClr>
                <a:srgbClr val="EC008C"/>
              </a:buClr>
              <a:tabLst>
                <a:tab pos="1238201" algn="l"/>
              </a:tabLst>
              <a:defRPr/>
            </a:pPr>
            <a:r>
              <a:rPr lang="en-GB" b="1" kern="0" dirty="0" err="1">
                <a:solidFill>
                  <a:srgbClr val="002060"/>
                </a:solidFill>
              </a:rPr>
              <a:t>Steffel</a:t>
            </a:r>
            <a:r>
              <a:rPr lang="en-GB" b="1" kern="0" dirty="0">
                <a:solidFill>
                  <a:srgbClr val="002060"/>
                </a:solidFill>
              </a:rPr>
              <a:t> J et al. </a:t>
            </a:r>
            <a:r>
              <a:rPr lang="en-GB" b="1" i="1" kern="0" dirty="0">
                <a:solidFill>
                  <a:srgbClr val="002060"/>
                </a:solidFill>
              </a:rPr>
              <a:t>European  Hearth Journal </a:t>
            </a:r>
            <a:r>
              <a:rPr lang="en-GB" b="1" kern="0" dirty="0">
                <a:solidFill>
                  <a:srgbClr val="002060"/>
                </a:solidFill>
              </a:rPr>
              <a:t>(2018) </a:t>
            </a:r>
            <a:r>
              <a:rPr lang="it-IT" b="1" dirty="0">
                <a:solidFill>
                  <a:srgbClr val="002060"/>
                </a:solidFill>
              </a:rPr>
              <a:t>00, 1–64; doi:10.1093/</a:t>
            </a:r>
            <a:r>
              <a:rPr lang="it-IT" b="1" dirty="0" err="1">
                <a:solidFill>
                  <a:srgbClr val="002060"/>
                </a:solidFill>
              </a:rPr>
              <a:t>eurheartj</a:t>
            </a:r>
            <a:r>
              <a:rPr lang="it-IT" b="1" dirty="0">
                <a:solidFill>
                  <a:srgbClr val="002060"/>
                </a:solidFill>
              </a:rPr>
              <a:t>/ehy136 </a:t>
            </a:r>
            <a:r>
              <a:rPr lang="en-GB" b="1" kern="0" dirty="0">
                <a:solidFill>
                  <a:srgbClr val="002060"/>
                </a:solidFill>
              </a:rPr>
              <a:t> </a:t>
            </a:r>
          </a:p>
        </p:txBody>
      </p:sp>
    </p:spTree>
    <p:extLst>
      <p:ext uri="{BB962C8B-B14F-4D97-AF65-F5344CB8AC3E}">
        <p14:creationId xmlns:p14="http://schemas.microsoft.com/office/powerpoint/2010/main" val="418453945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10" fill="hold"/>
                                        <p:tgtEl>
                                          <p:spTgt spid="10"/>
                                        </p:tgtEl>
                                        <p:attrNameLst>
                                          <p:attrName>ppt_w</p:attrName>
                                        </p:attrNameLst>
                                      </p:cBhvr>
                                      <p:tavLst>
                                        <p:tav tm="0">
                                          <p:val>
                                            <p:fltVal val="0"/>
                                          </p:val>
                                        </p:tav>
                                        <p:tav tm="100000">
                                          <p:val>
                                            <p:strVal val="#ppt_w"/>
                                          </p:val>
                                        </p:tav>
                                      </p:tavLst>
                                    </p:anim>
                                    <p:anim calcmode="lin" valueType="num">
                                      <p:cBhvr>
                                        <p:cTn id="13" dur="10" fill="hold"/>
                                        <p:tgtEl>
                                          <p:spTgt spid="10"/>
                                        </p:tgtEl>
                                        <p:attrNameLst>
                                          <p:attrName>ppt_h</p:attrName>
                                        </p:attrNameLst>
                                      </p:cBhvr>
                                      <p:tavLst>
                                        <p:tav tm="0">
                                          <p:val>
                                            <p:fltVal val="0"/>
                                          </p:val>
                                        </p:tav>
                                        <p:tav tm="100000">
                                          <p:val>
                                            <p:strVal val="#ppt_h"/>
                                          </p:val>
                                        </p:tav>
                                      </p:tavLst>
                                    </p:anim>
                                    <p:animEffect transition="in" filter="fade">
                                      <p:cBhvr>
                                        <p:cTn id="14" dur="1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animEffect transition="in" filter="fade">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359536" y="300810"/>
            <a:ext cx="5688632" cy="523220"/>
          </a:xfrm>
          <a:prstGeom prst="rect">
            <a:avLst/>
          </a:prstGeom>
          <a:noFill/>
        </p:spPr>
        <p:txBody>
          <a:bodyPr wrap="square" rtlCol="0">
            <a:spAutoFit/>
          </a:bodyPr>
          <a:lstStyle/>
          <a:p>
            <a:pPr algn="ctr"/>
            <a:r>
              <a:rPr lang="it-IT" sz="2800" b="1" i="1" dirty="0">
                <a:solidFill>
                  <a:srgbClr val="C0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Conclusioni</a:t>
            </a:r>
          </a:p>
        </p:txBody>
      </p:sp>
      <p:sp>
        <p:nvSpPr>
          <p:cNvPr id="3" name="Rettangolo 2"/>
          <p:cNvSpPr/>
          <p:nvPr/>
        </p:nvSpPr>
        <p:spPr>
          <a:xfrm>
            <a:off x="1659987" y="1085284"/>
            <a:ext cx="9087729" cy="4832092"/>
          </a:xfrm>
          <a:prstGeom prst="rect">
            <a:avLst/>
          </a:prstGeom>
        </p:spPr>
        <p:txBody>
          <a:bodyPr wrap="square">
            <a:spAutoFit/>
          </a:bodyPr>
          <a:lstStyle/>
          <a:p>
            <a:pPr algn="just"/>
            <a:endParaRPr lang="it-IT" sz="1000" dirty="0">
              <a:solidFill>
                <a:srgbClr val="000000"/>
              </a:solidFill>
              <a:latin typeface="Arial" panose="020B0604020202020204" pitchFamily="34" charset="0"/>
              <a:cs typeface="Arial" panose="020B0604020202020204" pitchFamily="34" charset="0"/>
            </a:endParaRPr>
          </a:p>
          <a:p>
            <a:pPr algn="just"/>
            <a:endParaRPr lang="it-IT" sz="1000" dirty="0">
              <a:latin typeface="Arial" panose="020B0604020202020204" pitchFamily="34" charset="0"/>
              <a:cs typeface="Arial" panose="020B0604020202020204" pitchFamily="34" charset="0"/>
            </a:endParaRPr>
          </a:p>
          <a:p>
            <a:pPr marL="285750" indent="-285750" algn="just">
              <a:buClr>
                <a:srgbClr val="C00000"/>
              </a:buClr>
              <a:buFont typeface="Wingdings" panose="05000000000000000000" pitchFamily="2" charset="2"/>
              <a:buChar char="Ø"/>
            </a:pPr>
            <a:r>
              <a:rPr lang="it-IT" sz="2000" dirty="0">
                <a:solidFill>
                  <a:srgbClr val="002060"/>
                </a:solidFill>
                <a:latin typeface="Arial" panose="020B0604020202020204" pitchFamily="34" charset="0"/>
                <a:cs typeface="Arial" panose="020B0604020202020204" pitchFamily="34" charset="0"/>
              </a:rPr>
              <a:t>I </a:t>
            </a:r>
            <a:r>
              <a:rPr lang="it-IT" sz="2000" dirty="0" err="1">
                <a:solidFill>
                  <a:srgbClr val="002060"/>
                </a:solidFill>
                <a:latin typeface="Arial" panose="020B0604020202020204" pitchFamily="34" charset="0"/>
                <a:cs typeface="Arial" panose="020B0604020202020204" pitchFamily="34" charset="0"/>
              </a:rPr>
              <a:t>DOACs</a:t>
            </a:r>
            <a:r>
              <a:rPr lang="it-IT" sz="2000" dirty="0">
                <a:solidFill>
                  <a:srgbClr val="002060"/>
                </a:solidFill>
                <a:latin typeface="Arial" panose="020B0604020202020204" pitchFamily="34" charset="0"/>
                <a:cs typeface="Arial" panose="020B0604020202020204" pitchFamily="34" charset="0"/>
              </a:rPr>
              <a:t> hanno un profilo di sicurezza non inferiore o in alcuni casi superiore ai VKA in termini di emorragie maggiori.</a:t>
            </a:r>
          </a:p>
          <a:p>
            <a:pPr marL="285750" indent="-285750" algn="just">
              <a:buClr>
                <a:srgbClr val="C00000"/>
              </a:buClr>
              <a:buFont typeface="Wingdings" panose="05000000000000000000" pitchFamily="2" charset="2"/>
              <a:buChar char="Ø"/>
            </a:pPr>
            <a:endParaRPr lang="it-IT" sz="1200" dirty="0">
              <a:solidFill>
                <a:srgbClr val="002060"/>
              </a:solidFill>
              <a:latin typeface="Arial" panose="020B0604020202020204" pitchFamily="34" charset="0"/>
              <a:cs typeface="Arial" panose="020B0604020202020204" pitchFamily="34" charset="0"/>
            </a:endParaRPr>
          </a:p>
          <a:p>
            <a:pPr marL="285750" indent="-285750" algn="just">
              <a:buClr>
                <a:srgbClr val="C00000"/>
              </a:buClr>
              <a:buFont typeface="Wingdings" panose="05000000000000000000" pitchFamily="2" charset="2"/>
              <a:buChar char="Ø"/>
            </a:pPr>
            <a:r>
              <a:rPr lang="it-IT" sz="2000" dirty="0">
                <a:solidFill>
                  <a:srgbClr val="002060"/>
                </a:solidFill>
                <a:latin typeface="Arial" panose="020B0604020202020204" pitchFamily="34" charset="0"/>
                <a:cs typeface="Arial" panose="020B0604020202020204" pitchFamily="34" charset="0"/>
              </a:rPr>
              <a:t>Gli antidoti specifici per i </a:t>
            </a:r>
            <a:r>
              <a:rPr lang="it-IT" sz="2000" dirty="0" err="1">
                <a:solidFill>
                  <a:srgbClr val="002060"/>
                </a:solidFill>
                <a:latin typeface="Arial" panose="020B0604020202020204" pitchFamily="34" charset="0"/>
                <a:cs typeface="Arial" panose="020B0604020202020204" pitchFamily="34" charset="0"/>
              </a:rPr>
              <a:t>DOACs</a:t>
            </a:r>
            <a:r>
              <a:rPr lang="it-IT" sz="2000" dirty="0">
                <a:solidFill>
                  <a:srgbClr val="002060"/>
                </a:solidFill>
                <a:latin typeface="Arial" panose="020B0604020202020204" pitchFamily="34" charset="0"/>
                <a:cs typeface="Arial" panose="020B0604020202020204" pitchFamily="34" charset="0"/>
              </a:rPr>
              <a:t> (già disponibile per il </a:t>
            </a:r>
            <a:r>
              <a:rPr lang="it-IT" sz="2000" dirty="0" err="1">
                <a:solidFill>
                  <a:srgbClr val="002060"/>
                </a:solidFill>
                <a:latin typeface="Arial" panose="020B0604020202020204" pitchFamily="34" charset="0"/>
                <a:cs typeface="Arial" panose="020B0604020202020204" pitchFamily="34" charset="0"/>
              </a:rPr>
              <a:t>Dabigratan</a:t>
            </a:r>
            <a:r>
              <a:rPr lang="it-IT" sz="2000" dirty="0">
                <a:solidFill>
                  <a:srgbClr val="002060"/>
                </a:solidFill>
                <a:latin typeface="Arial" panose="020B0604020202020204" pitchFamily="34" charset="0"/>
                <a:cs typeface="Arial" panose="020B0604020202020204" pitchFamily="34" charset="0"/>
              </a:rPr>
              <a:t>) si sono dimostrati sicuri ed efficaci in termini di normalizzazione dell’assetto coagulativo. </a:t>
            </a:r>
          </a:p>
          <a:p>
            <a:pPr algn="just">
              <a:buClr>
                <a:srgbClr val="C00000"/>
              </a:buClr>
            </a:pPr>
            <a:endParaRPr lang="it-IT" sz="1200" dirty="0">
              <a:solidFill>
                <a:srgbClr val="002060"/>
              </a:solidFill>
              <a:latin typeface="Arial" panose="020B0604020202020204" pitchFamily="34" charset="0"/>
              <a:cs typeface="Arial" panose="020B0604020202020204" pitchFamily="34" charset="0"/>
            </a:endParaRPr>
          </a:p>
          <a:p>
            <a:pPr marL="285750" indent="-285750" algn="just">
              <a:buClr>
                <a:srgbClr val="C00000"/>
              </a:buClr>
              <a:buFont typeface="Wingdings" panose="05000000000000000000" pitchFamily="2" charset="2"/>
              <a:buChar char="Ø"/>
            </a:pPr>
            <a:r>
              <a:rPr lang="it-IT" sz="2000" dirty="0">
                <a:solidFill>
                  <a:srgbClr val="002060"/>
                </a:solidFill>
                <a:latin typeface="Arial" panose="020B0604020202020204" pitchFamily="34" charset="0"/>
                <a:cs typeface="Arial" panose="020B0604020202020204" pitchFamily="34" charset="0"/>
              </a:rPr>
              <a:t>Le strategie di neutralizzazione basate sulla somministrazione di PCC non hanno una forte evidenza scientifica, ma comunque nei trials e nei registri l’</a:t>
            </a:r>
            <a:r>
              <a:rPr lang="it-IT" sz="2000" dirty="0" err="1">
                <a:solidFill>
                  <a:srgbClr val="002060"/>
                </a:solidFill>
                <a:latin typeface="Arial" panose="020B0604020202020204" pitchFamily="34" charset="0"/>
                <a:cs typeface="Arial" panose="020B0604020202020204" pitchFamily="34" charset="0"/>
              </a:rPr>
              <a:t>outcome</a:t>
            </a:r>
            <a:r>
              <a:rPr lang="it-IT" sz="2000" dirty="0">
                <a:solidFill>
                  <a:srgbClr val="002060"/>
                </a:solidFill>
                <a:latin typeface="Arial" panose="020B0604020202020204" pitchFamily="34" charset="0"/>
                <a:cs typeface="Arial" panose="020B0604020202020204" pitchFamily="34" charset="0"/>
              </a:rPr>
              <a:t> clinico dei sanguinamenti maggiori non è inferiore a quello in VKA.</a:t>
            </a:r>
          </a:p>
          <a:p>
            <a:pPr marL="285750" indent="-285750" algn="just">
              <a:buClr>
                <a:srgbClr val="C00000"/>
              </a:buClr>
              <a:buFont typeface="Wingdings" panose="05000000000000000000" pitchFamily="2" charset="2"/>
              <a:buChar char="Ø"/>
            </a:pPr>
            <a:endParaRPr lang="it-IT" sz="1200" dirty="0">
              <a:solidFill>
                <a:srgbClr val="002060"/>
              </a:solidFill>
              <a:latin typeface="Arial" panose="020B0604020202020204" pitchFamily="34" charset="0"/>
              <a:cs typeface="Arial" panose="020B0604020202020204" pitchFamily="34" charset="0"/>
            </a:endParaRPr>
          </a:p>
          <a:p>
            <a:pPr marL="285750" indent="-285750" algn="just">
              <a:buClr>
                <a:srgbClr val="C00000"/>
              </a:buClr>
              <a:buFont typeface="Wingdings" panose="05000000000000000000" pitchFamily="2" charset="2"/>
              <a:buChar char="Ø"/>
            </a:pPr>
            <a:r>
              <a:rPr lang="it-IT" sz="2000" dirty="0">
                <a:solidFill>
                  <a:srgbClr val="002060"/>
                </a:solidFill>
                <a:latin typeface="Arial" panose="020B0604020202020204" pitchFamily="34" charset="0"/>
                <a:cs typeface="Arial" panose="020B0604020202020204" pitchFamily="34" charset="0"/>
              </a:rPr>
              <a:t>Ci sono ancora molte incertezze sull’opportunità di riprendere l’anticoagulante dopo un’emorragia e quando farlo.</a:t>
            </a:r>
          </a:p>
          <a:p>
            <a:pPr marL="285750" indent="-285750" algn="just">
              <a:buClr>
                <a:srgbClr val="C00000"/>
              </a:buClr>
              <a:buFont typeface="Wingdings" panose="05000000000000000000" pitchFamily="2" charset="2"/>
              <a:buChar char="Ø"/>
            </a:pPr>
            <a:endParaRPr lang="it-IT" sz="1200" dirty="0">
              <a:solidFill>
                <a:srgbClr val="002060"/>
              </a:solidFill>
              <a:latin typeface="Arial" panose="020B0604020202020204" pitchFamily="34" charset="0"/>
              <a:cs typeface="Arial" panose="020B0604020202020204" pitchFamily="34" charset="0"/>
            </a:endParaRPr>
          </a:p>
          <a:p>
            <a:pPr marL="285750" indent="-285750" algn="just">
              <a:buClr>
                <a:srgbClr val="C00000"/>
              </a:buClr>
              <a:buFont typeface="Wingdings" panose="05000000000000000000" pitchFamily="2" charset="2"/>
              <a:buChar char="Ø"/>
            </a:pPr>
            <a:r>
              <a:rPr lang="it-IT" sz="2000" dirty="0">
                <a:solidFill>
                  <a:srgbClr val="002060"/>
                </a:solidFill>
                <a:latin typeface="Arial" panose="020B0604020202020204" pitchFamily="34" charset="0"/>
                <a:cs typeface="Arial" panose="020B0604020202020204" pitchFamily="34" charset="0"/>
              </a:rPr>
              <a:t>La realizzazione di un "BLEEDING TEAM" potrebbe ottimizzare la gestione del paziente con emorragia maggiore</a:t>
            </a:r>
          </a:p>
        </p:txBody>
      </p:sp>
    </p:spTree>
    <p:extLst>
      <p:ext uri="{BB962C8B-B14F-4D97-AF65-F5344CB8AC3E}">
        <p14:creationId xmlns:p14="http://schemas.microsoft.com/office/powerpoint/2010/main" val="246009888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p:cTn id="7"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8"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9" dur="500"/>
                                        <p:tgtEl>
                                          <p:spTgt spid="3">
                                            <p:txEl>
                                              <p:pRg st="4" end="4"/>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6" end="6"/>
                                            </p:txEl>
                                          </p:spTgt>
                                        </p:tgtEl>
                                        <p:attrNameLst>
                                          <p:attrName>style.visibility</p:attrName>
                                        </p:attrNameLst>
                                      </p:cBhvr>
                                      <p:to>
                                        <p:strVal val="visible"/>
                                      </p:to>
                                    </p:set>
                                    <p:anim calcmode="lin" valueType="num">
                                      <p:cBhvr>
                                        <p:cTn id="14"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16" dur="500"/>
                                        <p:tgtEl>
                                          <p:spTgt spid="3">
                                            <p:txEl>
                                              <p:pRg st="6" end="6"/>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anim calcmode="lin" valueType="num">
                                      <p:cBhvr>
                                        <p:cTn id="21"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23" dur="500"/>
                                        <p:tgtEl>
                                          <p:spTgt spid="3">
                                            <p:txEl>
                                              <p:pRg st="8" end="8"/>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10" end="10"/>
                                            </p:txEl>
                                          </p:spTgt>
                                        </p:tgtEl>
                                        <p:attrNameLst>
                                          <p:attrName>style.visibility</p:attrName>
                                        </p:attrNameLst>
                                      </p:cBhvr>
                                      <p:to>
                                        <p:strVal val="visible"/>
                                      </p:to>
                                    </p:set>
                                    <p:anim calcmode="lin" valueType="num">
                                      <p:cBhvr>
                                        <p:cTn id="28" dur="5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10" end="10"/>
                                            </p:txEl>
                                          </p:spTgt>
                                        </p:tgtEl>
                                        <p:attrNameLst>
                                          <p:attrName>ppt_h</p:attrName>
                                        </p:attrNameLst>
                                      </p:cBhvr>
                                      <p:tavLst>
                                        <p:tav tm="0">
                                          <p:val>
                                            <p:fltVal val="0"/>
                                          </p:val>
                                        </p:tav>
                                        <p:tav tm="100000">
                                          <p:val>
                                            <p:strVal val="#ppt_h"/>
                                          </p:val>
                                        </p:tav>
                                      </p:tavLst>
                                    </p:anim>
                                    <p:animEffect transition="in" filter="fade">
                                      <p:cBhvr>
                                        <p:cTn id="30"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675248" y="170568"/>
            <a:ext cx="11029071" cy="892552"/>
          </a:xfrm>
          <a:prstGeom prst="rect">
            <a:avLst/>
          </a:prstGeom>
        </p:spPr>
        <p:txBody>
          <a:bodyPr wrap="square">
            <a:spAutoFit/>
          </a:bodyPr>
          <a:lstStyle/>
          <a:p>
            <a:pPr algn="ctr"/>
            <a:r>
              <a:rPr lang="it-IT" sz="4000" b="1" i="1" dirty="0">
                <a:solidFill>
                  <a:srgbClr val="99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…..I NAO e i tanto temuti sanguinamenti…..</a:t>
            </a:r>
          </a:p>
          <a:p>
            <a:pPr algn="ctr"/>
            <a:endParaRPr lang="it-IT" sz="1200" b="1" i="1" dirty="0">
              <a:solidFill>
                <a:srgbClr val="99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3" name="Immagine 2">
            <a:extLst>
              <a:ext uri="{FF2B5EF4-FFF2-40B4-BE49-F238E27FC236}">
                <a16:creationId xmlns:a16="http://schemas.microsoft.com/office/drawing/2014/main" id="{77326678-FD17-49B5-8D54-3B23CA35207D}"/>
              </a:ext>
            </a:extLst>
          </p:cNvPr>
          <p:cNvPicPr>
            <a:picLocks noChangeAspect="1"/>
          </p:cNvPicPr>
          <p:nvPr/>
        </p:nvPicPr>
        <p:blipFill>
          <a:blip r:embed="rId2"/>
          <a:stretch>
            <a:fillRect/>
          </a:stretch>
        </p:blipFill>
        <p:spPr>
          <a:xfrm>
            <a:off x="4268158" y="959487"/>
            <a:ext cx="3796401" cy="3584377"/>
          </a:xfrm>
          <a:prstGeom prst="rect">
            <a:avLst/>
          </a:prstGeom>
        </p:spPr>
      </p:pic>
      <p:sp>
        <p:nvSpPr>
          <p:cNvPr id="9" name="Rettangolo 8">
            <a:extLst>
              <a:ext uri="{FF2B5EF4-FFF2-40B4-BE49-F238E27FC236}">
                <a16:creationId xmlns:a16="http://schemas.microsoft.com/office/drawing/2014/main" id="{99915B29-83BE-4D61-B8F5-78BA285D2016}"/>
              </a:ext>
            </a:extLst>
          </p:cNvPr>
          <p:cNvSpPr/>
          <p:nvPr/>
        </p:nvSpPr>
        <p:spPr>
          <a:xfrm>
            <a:off x="827648" y="5851575"/>
            <a:ext cx="11029071" cy="892552"/>
          </a:xfrm>
          <a:prstGeom prst="rect">
            <a:avLst/>
          </a:prstGeom>
        </p:spPr>
        <p:txBody>
          <a:bodyPr wrap="square">
            <a:spAutoFit/>
          </a:bodyPr>
          <a:lstStyle/>
          <a:p>
            <a:pPr algn="ctr"/>
            <a:r>
              <a:rPr lang="it-IT" sz="4000" b="1" i="1" dirty="0">
                <a:solidFill>
                  <a:srgbClr val="99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…..non tutti i mali vengono per nuocere!!!...</a:t>
            </a:r>
          </a:p>
          <a:p>
            <a:pPr algn="ctr"/>
            <a:endParaRPr lang="it-IT" sz="1200" b="1" i="1" dirty="0">
              <a:solidFill>
                <a:srgbClr val="99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11" name="Immagine 10">
            <a:extLst>
              <a:ext uri="{FF2B5EF4-FFF2-40B4-BE49-F238E27FC236}">
                <a16:creationId xmlns:a16="http://schemas.microsoft.com/office/drawing/2014/main" id="{35D96B85-1226-4899-B2CA-F3D16D2A8D9B}"/>
              </a:ext>
            </a:extLst>
          </p:cNvPr>
          <p:cNvPicPr>
            <a:picLocks noChangeAspect="1"/>
          </p:cNvPicPr>
          <p:nvPr/>
        </p:nvPicPr>
        <p:blipFill>
          <a:blip r:embed="rId3"/>
          <a:stretch>
            <a:fillRect/>
          </a:stretch>
        </p:blipFill>
        <p:spPr>
          <a:xfrm>
            <a:off x="126613" y="1676942"/>
            <a:ext cx="4046832" cy="3767257"/>
          </a:xfrm>
          <a:prstGeom prst="rect">
            <a:avLst/>
          </a:prstGeom>
        </p:spPr>
      </p:pic>
      <p:pic>
        <p:nvPicPr>
          <p:cNvPr id="12" name="Immagine 11">
            <a:extLst>
              <a:ext uri="{FF2B5EF4-FFF2-40B4-BE49-F238E27FC236}">
                <a16:creationId xmlns:a16="http://schemas.microsoft.com/office/drawing/2014/main" id="{C05FB7C5-8249-4C6C-BB38-B1B615CE843C}"/>
              </a:ext>
            </a:extLst>
          </p:cNvPr>
          <p:cNvPicPr>
            <a:picLocks noChangeAspect="1"/>
          </p:cNvPicPr>
          <p:nvPr/>
        </p:nvPicPr>
        <p:blipFill>
          <a:blip r:embed="rId4"/>
          <a:stretch>
            <a:fillRect/>
          </a:stretch>
        </p:blipFill>
        <p:spPr>
          <a:xfrm>
            <a:off x="8069836" y="1676941"/>
            <a:ext cx="4009042" cy="3767257"/>
          </a:xfrm>
          <a:prstGeom prst="rect">
            <a:avLst/>
          </a:prstGeom>
        </p:spPr>
      </p:pic>
    </p:spTree>
    <p:extLst>
      <p:ext uri="{BB962C8B-B14F-4D97-AF65-F5344CB8AC3E}">
        <p14:creationId xmlns:p14="http://schemas.microsoft.com/office/powerpoint/2010/main" val="112510281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fltVal val="0"/>
                                          </p:val>
                                        </p:tav>
                                        <p:tav tm="100000">
                                          <p:val>
                                            <p:strVal val="#ppt_h"/>
                                          </p:val>
                                        </p:tav>
                                      </p:tavLst>
                                    </p:anim>
                                    <p:animEffect transition="in" filter="fade">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194937" y="2967335"/>
            <a:ext cx="7802137" cy="923330"/>
          </a:xfrm>
          <a:prstGeom prst="rect">
            <a:avLst/>
          </a:prstGeom>
          <a:noFill/>
        </p:spPr>
        <p:txBody>
          <a:bodyPr wrap="none" lIns="91440" tIns="45720" rIns="91440" bIns="45720">
            <a:spAutoFit/>
          </a:bodyPr>
          <a:lstStyle/>
          <a:p>
            <a:pPr algn="ctr"/>
            <a:r>
              <a:rPr lang="it-IT" sz="5400" b="1" i="1" cap="none" spc="0"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Arial" panose="020B0604020202020204" pitchFamily="34" charset="0"/>
                <a:cs typeface="Arial" panose="020B0604020202020204" pitchFamily="34" charset="0"/>
              </a:rPr>
              <a:t>Grazie per l’attenzione!</a:t>
            </a:r>
          </a:p>
        </p:txBody>
      </p:sp>
    </p:spTree>
    <p:extLst>
      <p:ext uri="{BB962C8B-B14F-4D97-AF65-F5344CB8AC3E}">
        <p14:creationId xmlns:p14="http://schemas.microsoft.com/office/powerpoint/2010/main" val="550463221"/>
      </p:ext>
    </p:extLst>
  </p:cSld>
  <p:clrMapOvr>
    <a:masterClrMapping/>
  </p:clrMapOvr>
  <p:transition spd="med">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a:extLst>
              <a:ext uri="{FF2B5EF4-FFF2-40B4-BE49-F238E27FC236}">
                <a16:creationId xmlns:a16="http://schemas.microsoft.com/office/drawing/2014/main" id="{99915B29-83BE-4D61-B8F5-78BA285D2016}"/>
              </a:ext>
            </a:extLst>
          </p:cNvPr>
          <p:cNvSpPr/>
          <p:nvPr/>
        </p:nvSpPr>
        <p:spPr>
          <a:xfrm>
            <a:off x="391550" y="1476523"/>
            <a:ext cx="11029071" cy="3354765"/>
          </a:xfrm>
          <a:prstGeom prst="rect">
            <a:avLst/>
          </a:prstGeom>
        </p:spPr>
        <p:txBody>
          <a:bodyPr wrap="square">
            <a:spAutoFit/>
          </a:bodyPr>
          <a:lstStyle/>
          <a:p>
            <a:pPr algn="ctr"/>
            <a:r>
              <a:rPr lang="it-IT" sz="4000" b="1" i="1" dirty="0">
                <a:solidFill>
                  <a:srgbClr val="99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 o meglio…..</a:t>
            </a:r>
          </a:p>
          <a:p>
            <a:pPr algn="ctr"/>
            <a:endParaRPr lang="it-IT" sz="4000" b="1" i="1" dirty="0">
              <a:solidFill>
                <a:srgbClr val="99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endParaRPr lang="it-IT" sz="4000" b="1" i="1" dirty="0">
              <a:solidFill>
                <a:srgbClr val="99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r>
              <a:rPr lang="it-IT" sz="4000" b="1" i="1" dirty="0">
                <a:solidFill>
                  <a:srgbClr val="99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Le emorragie gastrointestinali sono davvero eventi avversi?</a:t>
            </a:r>
          </a:p>
          <a:p>
            <a:pPr algn="ctr"/>
            <a:endParaRPr lang="it-IT" sz="1200" b="1" i="1" dirty="0">
              <a:solidFill>
                <a:srgbClr val="99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984104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xEl>
                                              <p:pRg st="3" end="3"/>
                                            </p:txEl>
                                          </p:spTgt>
                                        </p:tgtEl>
                                        <p:attrNameLst>
                                          <p:attrName>style.visibility</p:attrName>
                                        </p:attrNameLst>
                                      </p:cBhvr>
                                      <p:to>
                                        <p:strVal val="visible"/>
                                      </p:to>
                                    </p:set>
                                    <p:anim calcmode="lin" valueType="num">
                                      <p:cBhvr>
                                        <p:cTn id="7" dur="500" fill="hold"/>
                                        <p:tgtEl>
                                          <p:spTgt spid="9">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9">
                                            <p:txEl>
                                              <p:pRg st="3" end="3"/>
                                            </p:txEl>
                                          </p:spTgt>
                                        </p:tgtEl>
                                        <p:attrNameLst>
                                          <p:attrName>ppt_h</p:attrName>
                                        </p:attrNameLst>
                                      </p:cBhvr>
                                      <p:tavLst>
                                        <p:tav tm="0">
                                          <p:val>
                                            <p:fltVal val="0"/>
                                          </p:val>
                                        </p:tav>
                                        <p:tav tm="100000">
                                          <p:val>
                                            <p:strVal val="#ppt_h"/>
                                          </p:val>
                                        </p:tav>
                                      </p:tavLst>
                                    </p:anim>
                                    <p:animEffect transition="in" filter="fade">
                                      <p:cBhvr>
                                        <p:cTn id="9"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01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896" y="180750"/>
            <a:ext cx="5227443" cy="10125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0163" name="Picture 3"/>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97396" y="1371362"/>
            <a:ext cx="6203404" cy="42416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Connettore 1 2"/>
          <p:cNvCxnSpPr/>
          <p:nvPr/>
        </p:nvCxnSpPr>
        <p:spPr bwMode="auto">
          <a:xfrm>
            <a:off x="211464" y="4002481"/>
            <a:ext cx="6139420" cy="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 name="Rettangolo 3"/>
          <p:cNvSpPr/>
          <p:nvPr/>
        </p:nvSpPr>
        <p:spPr>
          <a:xfrm>
            <a:off x="1778884" y="6433880"/>
            <a:ext cx="4572000" cy="276999"/>
          </a:xfrm>
          <a:prstGeom prst="rect">
            <a:avLst/>
          </a:prstGeom>
        </p:spPr>
        <p:txBody>
          <a:bodyPr>
            <a:spAutoFit/>
          </a:bodyPr>
          <a:lstStyle/>
          <a:p>
            <a:pPr algn="r"/>
            <a:r>
              <a:rPr lang="it-IT" sz="1200" b="1" i="1" dirty="0">
                <a:solidFill>
                  <a:srgbClr val="00B0F0"/>
                </a:solidFill>
              </a:rPr>
              <a:t>Ann </a:t>
            </a:r>
            <a:r>
              <a:rPr lang="it-IT" sz="1200" b="1" i="1" dirty="0" err="1">
                <a:solidFill>
                  <a:srgbClr val="00B0F0"/>
                </a:solidFill>
              </a:rPr>
              <a:t>Med</a:t>
            </a:r>
            <a:r>
              <a:rPr lang="it-IT" sz="1200" b="1" i="1" dirty="0">
                <a:solidFill>
                  <a:srgbClr val="00B0F0"/>
                </a:solidFill>
              </a:rPr>
              <a:t>. </a:t>
            </a:r>
            <a:r>
              <a:rPr lang="it-IT" sz="1200" b="1" dirty="0">
                <a:solidFill>
                  <a:srgbClr val="00B0F0"/>
                </a:solidFill>
              </a:rPr>
              <a:t>2014 </a:t>
            </a:r>
            <a:r>
              <a:rPr lang="it-IT" sz="1200" b="1" dirty="0" err="1">
                <a:solidFill>
                  <a:srgbClr val="00B0F0"/>
                </a:solidFill>
              </a:rPr>
              <a:t>Dec</a:t>
            </a:r>
            <a:r>
              <a:rPr lang="it-IT" sz="1200" b="1" dirty="0">
                <a:solidFill>
                  <a:srgbClr val="00B0F0"/>
                </a:solidFill>
              </a:rPr>
              <a:t>; 46(8):672-678</a:t>
            </a:r>
          </a:p>
        </p:txBody>
      </p:sp>
      <p:pic>
        <p:nvPicPr>
          <p:cNvPr id="6" name="Immagine 5">
            <a:extLst>
              <a:ext uri="{FF2B5EF4-FFF2-40B4-BE49-F238E27FC236}">
                <a16:creationId xmlns:a16="http://schemas.microsoft.com/office/drawing/2014/main" id="{90F1AE98-0589-434E-8637-45F21D78DAA7}"/>
              </a:ext>
            </a:extLst>
          </p:cNvPr>
          <p:cNvPicPr>
            <a:picLocks noChangeAspect="1"/>
          </p:cNvPicPr>
          <p:nvPr/>
        </p:nvPicPr>
        <p:blipFill>
          <a:blip r:embed="rId5"/>
          <a:stretch>
            <a:fillRect/>
          </a:stretch>
        </p:blipFill>
        <p:spPr>
          <a:xfrm>
            <a:off x="6794695" y="837824"/>
            <a:ext cx="4783016" cy="2925529"/>
          </a:xfrm>
          <a:prstGeom prst="rect">
            <a:avLst/>
          </a:prstGeom>
        </p:spPr>
      </p:pic>
      <p:pic>
        <p:nvPicPr>
          <p:cNvPr id="12" name="Immagine 11">
            <a:extLst>
              <a:ext uri="{FF2B5EF4-FFF2-40B4-BE49-F238E27FC236}">
                <a16:creationId xmlns:a16="http://schemas.microsoft.com/office/drawing/2014/main" id="{E3D2D928-042B-464E-9660-40EF0F35782A}"/>
              </a:ext>
            </a:extLst>
          </p:cNvPr>
          <p:cNvPicPr/>
          <p:nvPr/>
        </p:nvPicPr>
        <p:blipFill>
          <a:blip r:embed="rId6"/>
          <a:stretch>
            <a:fillRect/>
          </a:stretch>
        </p:blipFill>
        <p:spPr>
          <a:xfrm>
            <a:off x="6464095" y="3671663"/>
            <a:ext cx="2722099" cy="2770296"/>
          </a:xfrm>
          <a:prstGeom prst="rect">
            <a:avLst/>
          </a:prstGeom>
        </p:spPr>
      </p:pic>
      <p:pic>
        <p:nvPicPr>
          <p:cNvPr id="11" name="Immagine 10">
            <a:extLst>
              <a:ext uri="{FF2B5EF4-FFF2-40B4-BE49-F238E27FC236}">
                <a16:creationId xmlns:a16="http://schemas.microsoft.com/office/drawing/2014/main" id="{32202DDF-83F9-4959-831F-8B7FEB3742C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00800" y="106545"/>
            <a:ext cx="5791200" cy="695422"/>
          </a:xfrm>
          <a:prstGeom prst="rect">
            <a:avLst/>
          </a:prstGeom>
        </p:spPr>
      </p:pic>
      <p:sp>
        <p:nvSpPr>
          <p:cNvPr id="16" name="Rettangolo 15">
            <a:extLst>
              <a:ext uri="{FF2B5EF4-FFF2-40B4-BE49-F238E27FC236}">
                <a16:creationId xmlns:a16="http://schemas.microsoft.com/office/drawing/2014/main" id="{DDB03091-C29D-4E9A-91BF-BA73BBEA8553}"/>
              </a:ext>
            </a:extLst>
          </p:cNvPr>
          <p:cNvSpPr/>
          <p:nvPr/>
        </p:nvSpPr>
        <p:spPr>
          <a:xfrm>
            <a:off x="6350884" y="6389328"/>
            <a:ext cx="5666936" cy="461665"/>
          </a:xfrm>
          <a:prstGeom prst="rect">
            <a:avLst/>
          </a:prstGeom>
        </p:spPr>
        <p:txBody>
          <a:bodyPr wrap="square">
            <a:spAutoFit/>
          </a:bodyPr>
          <a:lstStyle/>
          <a:p>
            <a:pPr algn="r"/>
            <a:r>
              <a:rPr lang="it-IT" sz="1200" b="1" i="1" dirty="0" err="1">
                <a:solidFill>
                  <a:srgbClr val="00B0F0"/>
                </a:solidFill>
              </a:rPr>
              <a:t>Ciculation</a:t>
            </a:r>
            <a:r>
              <a:rPr lang="it-IT" sz="1200" b="1" i="1" dirty="0">
                <a:solidFill>
                  <a:srgbClr val="00B0F0"/>
                </a:solidFill>
              </a:rPr>
              <a:t> 2019 </a:t>
            </a:r>
            <a:r>
              <a:rPr lang="it-IT" sz="1200" b="1" i="1" dirty="0" err="1">
                <a:solidFill>
                  <a:srgbClr val="00B0F0"/>
                </a:solidFill>
              </a:rPr>
              <a:t>sept</a:t>
            </a:r>
            <a:r>
              <a:rPr lang="it-IT" sz="1200" b="1" i="1" dirty="0">
                <a:solidFill>
                  <a:srgbClr val="00B0F0"/>
                </a:solidFill>
              </a:rPr>
              <a:t>. 12 </a:t>
            </a:r>
            <a:r>
              <a:rPr lang="en-US" sz="1200" b="1" i="1" dirty="0" err="1">
                <a:solidFill>
                  <a:srgbClr val="00B0F0"/>
                </a:solidFill>
              </a:rPr>
              <a:t>doi</a:t>
            </a:r>
            <a:r>
              <a:rPr lang="en-US" sz="1200" b="1" i="1" dirty="0">
                <a:solidFill>
                  <a:srgbClr val="00B0F0"/>
                </a:solidFill>
              </a:rPr>
              <a:t>: 10.1161/CIRCULATIONAHA.119.041949. [</a:t>
            </a:r>
            <a:r>
              <a:rPr lang="en-US" sz="1200" b="1" i="1" dirty="0" err="1">
                <a:solidFill>
                  <a:srgbClr val="00B0F0"/>
                </a:solidFill>
              </a:rPr>
              <a:t>Epub</a:t>
            </a:r>
            <a:r>
              <a:rPr lang="en-US" sz="1200" b="1" i="1" dirty="0">
                <a:solidFill>
                  <a:srgbClr val="00B0F0"/>
                </a:solidFill>
              </a:rPr>
              <a:t> ahead of print]</a:t>
            </a:r>
            <a:r>
              <a:rPr lang="it-IT" sz="1200" b="1" dirty="0">
                <a:solidFill>
                  <a:srgbClr val="00B0F0"/>
                </a:solidFill>
              </a:rPr>
              <a:t> </a:t>
            </a:r>
          </a:p>
        </p:txBody>
      </p:sp>
      <p:pic>
        <p:nvPicPr>
          <p:cNvPr id="2" name="Immagine 1">
            <a:extLst>
              <a:ext uri="{FF2B5EF4-FFF2-40B4-BE49-F238E27FC236}">
                <a16:creationId xmlns:a16="http://schemas.microsoft.com/office/drawing/2014/main" id="{57476B4A-DCD5-4AAA-8DAF-B06C557E0DE5}"/>
              </a:ext>
            </a:extLst>
          </p:cNvPr>
          <p:cNvPicPr>
            <a:picLocks noChangeAspect="1"/>
          </p:cNvPicPr>
          <p:nvPr/>
        </p:nvPicPr>
        <p:blipFill>
          <a:blip r:embed="rId8"/>
          <a:stretch>
            <a:fillRect/>
          </a:stretch>
        </p:blipFill>
        <p:spPr>
          <a:xfrm>
            <a:off x="9226272" y="3671664"/>
            <a:ext cx="2857875" cy="2713100"/>
          </a:xfrm>
          <a:prstGeom prst="rect">
            <a:avLst/>
          </a:prstGeom>
        </p:spPr>
      </p:pic>
      <p:sp>
        <p:nvSpPr>
          <p:cNvPr id="14" name="CasellaDiTesto 13">
            <a:extLst>
              <a:ext uri="{FF2B5EF4-FFF2-40B4-BE49-F238E27FC236}">
                <a16:creationId xmlns:a16="http://schemas.microsoft.com/office/drawing/2014/main" id="{5335B68C-03E0-46E9-9524-7EAF2B6AFEC1}"/>
              </a:ext>
            </a:extLst>
          </p:cNvPr>
          <p:cNvSpPr txBox="1"/>
          <p:nvPr/>
        </p:nvSpPr>
        <p:spPr>
          <a:xfrm>
            <a:off x="614290" y="1200313"/>
            <a:ext cx="11090030" cy="4555093"/>
          </a:xfrm>
          <a:prstGeom prst="rect">
            <a:avLst/>
          </a:prstGeom>
          <a:solidFill>
            <a:srgbClr val="FFCCCC"/>
          </a:solidFill>
        </p:spPr>
        <p:txBody>
          <a:bodyPr wrap="square" rtlCol="0">
            <a:spAutoFit/>
          </a:bodyPr>
          <a:lstStyle/>
          <a:p>
            <a:pPr algn="ctr"/>
            <a:r>
              <a:rPr lang="it-IT" sz="2800" b="1" dirty="0">
                <a:solidFill>
                  <a:srgbClr val="990099"/>
                </a:solidFill>
              </a:rPr>
              <a:t>Key </a:t>
            </a:r>
            <a:r>
              <a:rPr lang="it-IT" sz="2800" b="1" dirty="0" err="1">
                <a:solidFill>
                  <a:srgbClr val="990099"/>
                </a:solidFill>
              </a:rPr>
              <a:t>messages</a:t>
            </a:r>
            <a:endParaRPr lang="it-IT" sz="2800" b="1" dirty="0">
              <a:solidFill>
                <a:srgbClr val="990099"/>
              </a:solidFill>
            </a:endParaRPr>
          </a:p>
          <a:p>
            <a:pPr algn="ctr"/>
            <a:endParaRPr lang="it-IT" sz="2800" b="1" dirty="0">
              <a:solidFill>
                <a:srgbClr val="990099"/>
              </a:solidFill>
            </a:endParaRPr>
          </a:p>
          <a:p>
            <a:pPr marL="285750" indent="-285750" algn="just">
              <a:buFont typeface="Arial" panose="020B0604020202020204" pitchFamily="34" charset="0"/>
              <a:buChar char="•"/>
            </a:pPr>
            <a:r>
              <a:rPr lang="it-IT" dirty="0"/>
              <a:t> L’ </a:t>
            </a:r>
            <a:r>
              <a:rPr lang="it-IT" b="1" dirty="0"/>
              <a:t>"</a:t>
            </a:r>
            <a:r>
              <a:rPr lang="it-IT" b="1" dirty="0" err="1"/>
              <a:t>anticoagulant</a:t>
            </a:r>
            <a:r>
              <a:rPr lang="it-IT" b="1" dirty="0"/>
              <a:t>  </a:t>
            </a:r>
            <a:r>
              <a:rPr lang="it-IT" b="1" dirty="0" err="1"/>
              <a:t>gastrointestinal</a:t>
            </a:r>
            <a:r>
              <a:rPr lang="it-IT" b="1" dirty="0"/>
              <a:t> (GI) stress-test" </a:t>
            </a:r>
            <a:r>
              <a:rPr lang="it-IT" dirty="0"/>
              <a:t>può aumentare la sensibilità dello screening per l'identificazione di tumori gastrointestinali in stadio iniziale.</a:t>
            </a:r>
          </a:p>
          <a:p>
            <a:pPr marL="285750" indent="-285750">
              <a:buFont typeface="Arial" panose="020B0604020202020204" pitchFamily="34" charset="0"/>
              <a:buChar char="•"/>
            </a:pPr>
            <a:endParaRPr lang="it-IT" dirty="0"/>
          </a:p>
          <a:p>
            <a:pPr marL="285750" indent="-285750" algn="just">
              <a:buFont typeface="Arial" panose="020B0604020202020204" pitchFamily="34" charset="0"/>
              <a:buChar char="•"/>
            </a:pPr>
            <a:r>
              <a:rPr lang="it-IT" dirty="0"/>
              <a:t>Un test di screening per sangue occulto nelle feci e/o determinazione dei valori di emoglobina, sideremia e </a:t>
            </a:r>
            <a:r>
              <a:rPr lang="it-IT" dirty="0" err="1"/>
              <a:t>ferritinemia</a:t>
            </a:r>
            <a:r>
              <a:rPr lang="it-IT" dirty="0"/>
              <a:t>, preferibilmente entro 2 o 4 settimane dall’inizio del  trattamento con </a:t>
            </a:r>
            <a:r>
              <a:rPr lang="it-IT" dirty="0" err="1"/>
              <a:t>DOACs</a:t>
            </a:r>
            <a:r>
              <a:rPr lang="it-IT" dirty="0"/>
              <a:t>, potrebbe consentire l’individuazione precoce delle patologie GI, soprattutto delle neoplasie </a:t>
            </a:r>
          </a:p>
          <a:p>
            <a:pPr marL="285750" indent="-285750">
              <a:buFont typeface="Arial" panose="020B0604020202020204" pitchFamily="34" charset="0"/>
              <a:buChar char="•"/>
            </a:pPr>
            <a:endParaRPr lang="it-IT" dirty="0"/>
          </a:p>
          <a:p>
            <a:pPr marL="285750" indent="-285750" algn="just">
              <a:buFont typeface="Arial" panose="020B0604020202020204" pitchFamily="34" charset="0"/>
              <a:buChar char="•"/>
            </a:pPr>
            <a:r>
              <a:rPr lang="it-IT" dirty="0"/>
              <a:t>Di fronte ad un sanguinamento di qualsiasi severità non ci si può più esimere dall’avviare indagini per accertare od escludere una neoplasia.</a:t>
            </a:r>
          </a:p>
          <a:p>
            <a:pPr marL="285750" indent="-285750">
              <a:buFont typeface="Arial" panose="020B0604020202020204" pitchFamily="34" charset="0"/>
              <a:buChar char="•"/>
            </a:pPr>
            <a:endParaRPr lang="it-IT" dirty="0"/>
          </a:p>
          <a:p>
            <a:pPr marL="285750" indent="-285750" algn="just">
              <a:buFont typeface="Arial" panose="020B0604020202020204" pitchFamily="34" charset="0"/>
              <a:buChar char="•"/>
            </a:pPr>
            <a:r>
              <a:rPr lang="it-IT" dirty="0"/>
              <a:t>Attribuire ‘tout court’ la responsabilità dell’emorragia ai farmaci antitrombotici senza avviare indagini appropriate per accertarne la natura </a:t>
            </a:r>
            <a:r>
              <a:rPr lang="it-IT"/>
              <a:t>potrebbe rappresentare </a:t>
            </a:r>
            <a:r>
              <a:rPr lang="it-IT" dirty="0"/>
              <a:t>una leggerezza imperdonabile. A maggior ragione perché le neoplasie in oggetto sono tra quelle la cui prognosi è determinata in modo decisivo dalla precocità della diagnosi.</a:t>
            </a:r>
          </a:p>
        </p:txBody>
      </p:sp>
    </p:spTree>
    <p:extLst>
      <p:ext uri="{BB962C8B-B14F-4D97-AF65-F5344CB8AC3E}">
        <p14:creationId xmlns:p14="http://schemas.microsoft.com/office/powerpoint/2010/main" val="254270720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p:cTn id="26" dur="500" fill="hold"/>
                                        <p:tgtEl>
                                          <p:spTgt spid="12"/>
                                        </p:tgtEl>
                                        <p:attrNameLst>
                                          <p:attrName>ppt_w</p:attrName>
                                        </p:attrNameLst>
                                      </p:cBhvr>
                                      <p:tavLst>
                                        <p:tav tm="0">
                                          <p:val>
                                            <p:fltVal val="0"/>
                                          </p:val>
                                        </p:tav>
                                        <p:tav tm="100000">
                                          <p:val>
                                            <p:strVal val="#ppt_w"/>
                                          </p:val>
                                        </p:tav>
                                      </p:tavLst>
                                    </p:anim>
                                    <p:anim calcmode="lin" valueType="num">
                                      <p:cBhvr>
                                        <p:cTn id="27" dur="500" fill="hold"/>
                                        <p:tgtEl>
                                          <p:spTgt spid="12"/>
                                        </p:tgtEl>
                                        <p:attrNameLst>
                                          <p:attrName>ppt_h</p:attrName>
                                        </p:attrNameLst>
                                      </p:cBhvr>
                                      <p:tavLst>
                                        <p:tav tm="0">
                                          <p:val>
                                            <p:fltVal val="0"/>
                                          </p:val>
                                        </p:tav>
                                        <p:tav tm="100000">
                                          <p:val>
                                            <p:strVal val="#ppt_h"/>
                                          </p:val>
                                        </p:tav>
                                      </p:tavLst>
                                    </p:anim>
                                    <p:animEffect transition="in" filter="fade">
                                      <p:cBhvr>
                                        <p:cTn id="28" dur="500"/>
                                        <p:tgtEl>
                                          <p:spTgt spid="12"/>
                                        </p:tgtEl>
                                      </p:cBhvr>
                                    </p:animEffect>
                                  </p:childTnLst>
                                </p:cTn>
                              </p:par>
                              <p:par>
                                <p:cTn id="29" presetID="53" presetClass="entr" presetSubtype="16"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2"/>
                                        </p:tgtEl>
                                        <p:attrNameLst>
                                          <p:attrName>style.visibility</p:attrName>
                                        </p:attrNameLst>
                                      </p:cBhvr>
                                      <p:to>
                                        <p:strVal val="visible"/>
                                      </p:to>
                                    </p:set>
                                    <p:anim calcmode="lin" valueType="num">
                                      <p:cBhvr>
                                        <p:cTn id="38" dur="500" fill="hold"/>
                                        <p:tgtEl>
                                          <p:spTgt spid="2"/>
                                        </p:tgtEl>
                                        <p:attrNameLst>
                                          <p:attrName>ppt_w</p:attrName>
                                        </p:attrNameLst>
                                      </p:cBhvr>
                                      <p:tavLst>
                                        <p:tav tm="0">
                                          <p:val>
                                            <p:fltVal val="0"/>
                                          </p:val>
                                        </p:tav>
                                        <p:tav tm="100000">
                                          <p:val>
                                            <p:strVal val="#ppt_w"/>
                                          </p:val>
                                        </p:tav>
                                      </p:tavLst>
                                    </p:anim>
                                    <p:anim calcmode="lin" valueType="num">
                                      <p:cBhvr>
                                        <p:cTn id="39" dur="500" fill="hold"/>
                                        <p:tgtEl>
                                          <p:spTgt spid="2"/>
                                        </p:tgtEl>
                                        <p:attrNameLst>
                                          <p:attrName>ppt_h</p:attrName>
                                        </p:attrNameLst>
                                      </p:cBhvr>
                                      <p:tavLst>
                                        <p:tav tm="0">
                                          <p:val>
                                            <p:fltVal val="0"/>
                                          </p:val>
                                        </p:tav>
                                        <p:tav tm="100000">
                                          <p:val>
                                            <p:strVal val="#ppt_h"/>
                                          </p:val>
                                        </p:tav>
                                      </p:tavLst>
                                    </p:anim>
                                    <p:animEffect transition="in" filter="fade">
                                      <p:cBhvr>
                                        <p:cTn id="40" dur="500"/>
                                        <p:tgtEl>
                                          <p:spTgt spid="2"/>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 fill="hold"/>
                                        <p:tgtEl>
                                          <p:spTgt spid="14"/>
                                        </p:tgtEl>
                                        <p:attrNameLst>
                                          <p:attrName>ppt_w</p:attrName>
                                        </p:attrNameLst>
                                      </p:cBhvr>
                                      <p:tavLst>
                                        <p:tav tm="0">
                                          <p:val>
                                            <p:fltVal val="0"/>
                                          </p:val>
                                        </p:tav>
                                        <p:tav tm="100000">
                                          <p:val>
                                            <p:strVal val="#ppt_w"/>
                                          </p:val>
                                        </p:tav>
                                      </p:tavLst>
                                    </p:anim>
                                    <p:anim calcmode="lin" valueType="num">
                                      <p:cBhvr>
                                        <p:cTn id="46" dur="10" fill="hold"/>
                                        <p:tgtEl>
                                          <p:spTgt spid="14"/>
                                        </p:tgtEl>
                                        <p:attrNameLst>
                                          <p:attrName>ppt_h</p:attrName>
                                        </p:attrNameLst>
                                      </p:cBhvr>
                                      <p:tavLst>
                                        <p:tav tm="0">
                                          <p:val>
                                            <p:fltVal val="0"/>
                                          </p:val>
                                        </p:tav>
                                        <p:tav tm="100000">
                                          <p:val>
                                            <p:strVal val="#ppt_h"/>
                                          </p:val>
                                        </p:tav>
                                      </p:tavLst>
                                    </p:anim>
                                    <p:animEffect transition="in" filter="fade">
                                      <p:cBhvr>
                                        <p:cTn id="47" dur="1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ChangeArrowheads="1"/>
          </p:cNvSpPr>
          <p:nvPr/>
        </p:nvSpPr>
        <p:spPr bwMode="auto">
          <a:xfrm>
            <a:off x="544290" y="2722025"/>
            <a:ext cx="5260676" cy="3443279"/>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0" tIns="35661" rIns="71320" bIns="35661"/>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just"/>
            <a:r>
              <a:rPr kumimoji="1" lang="it-IT" b="1" dirty="0">
                <a:solidFill>
                  <a:srgbClr val="660066"/>
                </a:solidFill>
                <a:latin typeface="Tahoma" panose="020B0604030504040204" pitchFamily="34" charset="0"/>
              </a:rPr>
              <a:t>Tutti gli eventi emorragici sintomatici che si verificano in organi o aree critiche  </a:t>
            </a:r>
            <a:r>
              <a:rPr kumimoji="1" lang="it-IT" sz="1600" b="1" dirty="0">
                <a:solidFill>
                  <a:srgbClr val="660066"/>
                </a:solidFill>
                <a:latin typeface="Tahoma" panose="020B0604030504040204" pitchFamily="34" charset="0"/>
              </a:rPr>
              <a:t>(indipendentemente dalla loro entità)</a:t>
            </a:r>
            <a:r>
              <a:rPr kumimoji="1" lang="it-IT" sz="1600" dirty="0">
                <a:solidFill>
                  <a:srgbClr val="660066"/>
                </a:solidFill>
                <a:latin typeface="Tahoma" panose="020B0604030504040204" pitchFamily="34" charset="0"/>
              </a:rPr>
              <a:t>: </a:t>
            </a:r>
          </a:p>
          <a:p>
            <a:endParaRPr kumimoji="1" lang="it-IT" sz="700" dirty="0">
              <a:solidFill>
                <a:srgbClr val="FF0000"/>
              </a:solidFill>
              <a:effectLst>
                <a:outerShdw blurRad="38100" dist="38100" dir="2700000" algn="tl">
                  <a:srgbClr val="000000">
                    <a:alpha val="43137"/>
                  </a:srgbClr>
                </a:outerShdw>
              </a:effectLst>
              <a:latin typeface="Tahoma" panose="020B0604030504040204" pitchFamily="34" charset="0"/>
            </a:endParaRPr>
          </a:p>
          <a:p>
            <a:pPr marL="800100" lvl="1" indent="-342900">
              <a:buFont typeface="Arial" panose="020B0604020202020204" pitchFamily="34" charset="0"/>
              <a:buChar char="•"/>
            </a:pPr>
            <a:r>
              <a:rPr kumimoji="1" lang="it-IT" b="1" dirty="0">
                <a:solidFill>
                  <a:srgbClr val="002060"/>
                </a:solidFill>
                <a:cs typeface="Arial" panose="020B0604020202020204" pitchFamily="34" charset="0"/>
              </a:rPr>
              <a:t>intracranici (con conferma TAC e/o RMN)</a:t>
            </a:r>
          </a:p>
          <a:p>
            <a:pPr marL="800100" lvl="1" indent="-342900">
              <a:buFont typeface="Arial" panose="020B0604020202020204" pitchFamily="34" charset="0"/>
              <a:buChar char="•"/>
            </a:pPr>
            <a:r>
              <a:rPr kumimoji="1" lang="it-IT" b="1" dirty="0" err="1">
                <a:solidFill>
                  <a:srgbClr val="002060"/>
                </a:solidFill>
                <a:cs typeface="Arial" panose="020B0604020202020204" pitchFamily="34" charset="0"/>
              </a:rPr>
              <a:t>intraspinali</a:t>
            </a:r>
            <a:endParaRPr kumimoji="1" lang="it-IT" b="1" dirty="0">
              <a:solidFill>
                <a:srgbClr val="002060"/>
              </a:solidFill>
              <a:cs typeface="Arial" panose="020B0604020202020204" pitchFamily="34" charset="0"/>
            </a:endParaRPr>
          </a:p>
          <a:p>
            <a:pPr marL="800100" lvl="1" indent="-342900">
              <a:buFont typeface="Arial" panose="020B0604020202020204" pitchFamily="34" charset="0"/>
              <a:buChar char="•"/>
            </a:pPr>
            <a:r>
              <a:rPr kumimoji="1" lang="it-IT" b="1" dirty="0">
                <a:solidFill>
                  <a:srgbClr val="002060"/>
                </a:solidFill>
                <a:cs typeface="Arial" panose="020B0604020202020204" pitchFamily="34" charset="0"/>
              </a:rPr>
              <a:t>intraoculari (con riduzione del visus)</a:t>
            </a:r>
          </a:p>
          <a:p>
            <a:pPr marL="800100" lvl="1" indent="-342900">
              <a:buFont typeface="Arial" panose="020B0604020202020204" pitchFamily="34" charset="0"/>
              <a:buChar char="•"/>
            </a:pPr>
            <a:r>
              <a:rPr kumimoji="1" lang="it-IT" b="1" dirty="0">
                <a:solidFill>
                  <a:srgbClr val="002060"/>
                </a:solidFill>
                <a:cs typeface="Arial" panose="020B0604020202020204" pitchFamily="34" charset="0"/>
              </a:rPr>
              <a:t>retroperitoneali</a:t>
            </a:r>
          </a:p>
          <a:p>
            <a:pPr marL="800100" lvl="1" indent="-342900">
              <a:buFont typeface="Arial" panose="020B0604020202020204" pitchFamily="34" charset="0"/>
              <a:buChar char="•"/>
            </a:pPr>
            <a:r>
              <a:rPr kumimoji="1" lang="it-IT" b="1" dirty="0">
                <a:solidFill>
                  <a:srgbClr val="002060"/>
                </a:solidFill>
                <a:cs typeface="Arial" panose="020B0604020202020204" pitchFamily="34" charset="0"/>
              </a:rPr>
              <a:t>pericardico</a:t>
            </a:r>
          </a:p>
          <a:p>
            <a:pPr marL="800100" lvl="1" indent="-342900">
              <a:buFont typeface="Arial" panose="020B0604020202020204" pitchFamily="34" charset="0"/>
              <a:buChar char="•"/>
            </a:pPr>
            <a:r>
              <a:rPr kumimoji="1" lang="it-IT" b="1" dirty="0">
                <a:solidFill>
                  <a:srgbClr val="002060"/>
                </a:solidFill>
                <a:cs typeface="Arial" panose="020B0604020202020204" pitchFamily="34" charset="0"/>
              </a:rPr>
              <a:t>in una articolazione non operata</a:t>
            </a:r>
          </a:p>
          <a:p>
            <a:pPr marL="800100" lvl="1" indent="-342900">
              <a:buFont typeface="Arial" panose="020B0604020202020204" pitchFamily="34" charset="0"/>
              <a:buChar char="•"/>
            </a:pPr>
            <a:r>
              <a:rPr kumimoji="1" lang="it-IT" b="1" dirty="0">
                <a:solidFill>
                  <a:srgbClr val="002060"/>
                </a:solidFill>
                <a:cs typeface="Arial" panose="020B0604020202020204" pitchFamily="34" charset="0"/>
              </a:rPr>
              <a:t>intramuscolare con sindrome compartimentale (</a:t>
            </a:r>
            <a:r>
              <a:rPr kumimoji="1" lang="it-IT" sz="1400" b="1" dirty="0">
                <a:solidFill>
                  <a:srgbClr val="002060"/>
                </a:solidFill>
                <a:cs typeface="Arial" panose="020B0604020202020204" pitchFamily="34" charset="0"/>
              </a:rPr>
              <a:t>valutata in consulto col chirurgo)</a:t>
            </a:r>
            <a:endParaRPr kumimoji="1" lang="it-IT" b="1" dirty="0">
              <a:solidFill>
                <a:srgbClr val="002060"/>
              </a:solidFill>
              <a:cs typeface="Arial" panose="020B0604020202020204" pitchFamily="34" charset="0"/>
            </a:endParaRPr>
          </a:p>
          <a:p>
            <a:endParaRPr kumimoji="1" lang="it-IT" sz="2000" dirty="0">
              <a:solidFill>
                <a:srgbClr val="FF0000"/>
              </a:solidFill>
              <a:effectLst>
                <a:outerShdw blurRad="38100" dist="38100" dir="2700000" algn="tl">
                  <a:srgbClr val="000000">
                    <a:alpha val="43137"/>
                  </a:srgbClr>
                </a:outerShdw>
              </a:effectLst>
              <a:latin typeface="Tahoma" panose="020B0604030504040204" pitchFamily="34" charset="0"/>
            </a:endParaRPr>
          </a:p>
        </p:txBody>
      </p:sp>
      <p:sp>
        <p:nvSpPr>
          <p:cNvPr id="6" name="Text Box 7"/>
          <p:cNvSpPr txBox="1">
            <a:spLocks noChangeArrowheads="1"/>
          </p:cNvSpPr>
          <p:nvPr/>
        </p:nvSpPr>
        <p:spPr bwMode="auto">
          <a:xfrm>
            <a:off x="2595158" y="2170762"/>
            <a:ext cx="6844937" cy="44135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1320" tIns="35661" rIns="71320" bIns="35661">
            <a:spAutoFit/>
          </a:bodyPr>
          <a:lstStyle/>
          <a:p>
            <a:pPr algn="ctr">
              <a:spcBef>
                <a:spcPct val="50000"/>
              </a:spcBef>
            </a:pPr>
            <a:r>
              <a:rPr lang="it-IT" sz="2400" b="1" dirty="0">
                <a:solidFill>
                  <a:schemeClr val="tx2"/>
                </a:solidFill>
                <a:latin typeface="Tahoma" panose="020B0604030504040204" pitchFamily="34" charset="0"/>
              </a:rPr>
              <a:t>EMORRAGIE MAGGIORI</a:t>
            </a:r>
          </a:p>
        </p:txBody>
      </p:sp>
      <p:pic>
        <p:nvPicPr>
          <p:cNvPr id="7" name="Immagine 6"/>
          <p:cNvPicPr>
            <a:picLocks noChangeAspect="1"/>
          </p:cNvPicPr>
          <p:nvPr/>
        </p:nvPicPr>
        <p:blipFill>
          <a:blip r:embed="rId2">
            <a:lum bright="-20000" contrast="40000"/>
          </a:blip>
          <a:stretch>
            <a:fillRect/>
          </a:stretch>
        </p:blipFill>
        <p:spPr>
          <a:xfrm>
            <a:off x="572450" y="146402"/>
            <a:ext cx="9834296" cy="1914447"/>
          </a:xfrm>
          <a:prstGeom prst="rect">
            <a:avLst/>
          </a:prstGeom>
        </p:spPr>
      </p:pic>
      <p:sp>
        <p:nvSpPr>
          <p:cNvPr id="9" name="Text Box 9"/>
          <p:cNvSpPr txBox="1">
            <a:spLocks noChangeArrowheads="1"/>
          </p:cNvSpPr>
          <p:nvPr/>
        </p:nvSpPr>
        <p:spPr bwMode="auto">
          <a:xfrm>
            <a:off x="3458310" y="6450001"/>
            <a:ext cx="8608423" cy="318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1320" tIns="35661" rIns="71320" bIns="35661">
            <a:spAutoFit/>
          </a:bodyPr>
          <a:lstStyle>
            <a:defPPr>
              <a:defRPr lang="it-IT"/>
            </a:defPPr>
            <a:lvl1pPr marL="0" algn="l" defTabSz="457181" rtl="0" eaLnBrk="1" latinLnBrk="0" hangingPunct="1">
              <a:defRPr sz="1800" kern="1200">
                <a:solidFill>
                  <a:schemeClr val="tx1"/>
                </a:solidFill>
                <a:latin typeface="+mn-lt"/>
                <a:ea typeface="+mn-ea"/>
                <a:cs typeface="+mn-cs"/>
              </a:defRPr>
            </a:lvl1pPr>
            <a:lvl2pPr marL="457181" algn="l" defTabSz="457181" rtl="0" eaLnBrk="1" latinLnBrk="0" hangingPunct="1">
              <a:defRPr sz="1800" kern="1200">
                <a:solidFill>
                  <a:schemeClr val="tx1"/>
                </a:solidFill>
                <a:latin typeface="+mn-lt"/>
                <a:ea typeface="+mn-ea"/>
                <a:cs typeface="+mn-cs"/>
              </a:defRPr>
            </a:lvl2pPr>
            <a:lvl3pPr marL="914364" algn="l" defTabSz="457181" rtl="0" eaLnBrk="1" latinLnBrk="0" hangingPunct="1">
              <a:defRPr sz="1800" kern="1200">
                <a:solidFill>
                  <a:schemeClr val="tx1"/>
                </a:solidFill>
                <a:latin typeface="+mn-lt"/>
                <a:ea typeface="+mn-ea"/>
                <a:cs typeface="+mn-cs"/>
              </a:defRPr>
            </a:lvl3pPr>
            <a:lvl4pPr marL="1371545" algn="l" defTabSz="457181" rtl="0" eaLnBrk="1" latinLnBrk="0" hangingPunct="1">
              <a:defRPr sz="1800" kern="1200">
                <a:solidFill>
                  <a:schemeClr val="tx1"/>
                </a:solidFill>
                <a:latin typeface="+mn-lt"/>
                <a:ea typeface="+mn-ea"/>
                <a:cs typeface="+mn-cs"/>
              </a:defRPr>
            </a:lvl4pPr>
            <a:lvl5pPr marL="1828727" algn="l" defTabSz="457181" rtl="0" eaLnBrk="1" latinLnBrk="0" hangingPunct="1">
              <a:defRPr sz="1800" kern="1200">
                <a:solidFill>
                  <a:schemeClr val="tx1"/>
                </a:solidFill>
                <a:latin typeface="+mn-lt"/>
                <a:ea typeface="+mn-ea"/>
                <a:cs typeface="+mn-cs"/>
              </a:defRPr>
            </a:lvl5pPr>
            <a:lvl6pPr marL="2285909" algn="l" defTabSz="457181" rtl="0" eaLnBrk="1" latinLnBrk="0" hangingPunct="1">
              <a:defRPr sz="1800" kern="1200">
                <a:solidFill>
                  <a:schemeClr val="tx1"/>
                </a:solidFill>
                <a:latin typeface="+mn-lt"/>
                <a:ea typeface="+mn-ea"/>
                <a:cs typeface="+mn-cs"/>
              </a:defRPr>
            </a:lvl6pPr>
            <a:lvl7pPr marL="2743090" algn="l" defTabSz="457181" rtl="0" eaLnBrk="1" latinLnBrk="0" hangingPunct="1">
              <a:defRPr sz="1800" kern="1200">
                <a:solidFill>
                  <a:schemeClr val="tx1"/>
                </a:solidFill>
                <a:latin typeface="+mn-lt"/>
                <a:ea typeface="+mn-ea"/>
                <a:cs typeface="+mn-cs"/>
              </a:defRPr>
            </a:lvl7pPr>
            <a:lvl8pPr marL="3200272" algn="l" defTabSz="457181" rtl="0" eaLnBrk="1" latinLnBrk="0" hangingPunct="1">
              <a:defRPr sz="1800" kern="1200">
                <a:solidFill>
                  <a:schemeClr val="tx1"/>
                </a:solidFill>
                <a:latin typeface="+mn-lt"/>
                <a:ea typeface="+mn-ea"/>
                <a:cs typeface="+mn-cs"/>
              </a:defRPr>
            </a:lvl8pPr>
            <a:lvl9pPr marL="3657454" algn="l" defTabSz="457181" rtl="0" eaLnBrk="1" latinLnBrk="0" hangingPunct="1">
              <a:defRPr sz="1800" kern="1200">
                <a:solidFill>
                  <a:schemeClr val="tx1"/>
                </a:solidFill>
                <a:latin typeface="+mn-lt"/>
                <a:ea typeface="+mn-ea"/>
                <a:cs typeface="+mn-cs"/>
              </a:defRPr>
            </a:lvl9pPr>
          </a:lstStyle>
          <a:p>
            <a:pPr algn="r"/>
            <a:r>
              <a:rPr lang="en-US" sz="1600" b="1" dirty="0">
                <a:solidFill>
                  <a:srgbClr val="0070C0"/>
                </a:solidFill>
                <a:latin typeface="Arial" panose="020B0604020202020204" pitchFamily="34" charset="0"/>
                <a:cs typeface="Arial" panose="020B0604020202020204" pitchFamily="34" charset="0"/>
              </a:rPr>
              <a:t> </a:t>
            </a:r>
            <a:r>
              <a:rPr lang="en-US" sz="1600" b="1" i="1" dirty="0">
                <a:solidFill>
                  <a:srgbClr val="0070C0"/>
                </a:solidFill>
                <a:latin typeface="Arial" panose="020B0604020202020204" pitchFamily="34" charset="0"/>
                <a:cs typeface="Arial" panose="020B0604020202020204" pitchFamily="34" charset="0"/>
              </a:rPr>
              <a:t>J </a:t>
            </a:r>
            <a:r>
              <a:rPr lang="en-US" sz="1600" b="1" i="1" dirty="0" err="1">
                <a:solidFill>
                  <a:srgbClr val="0070C0"/>
                </a:solidFill>
                <a:latin typeface="Arial" panose="020B0604020202020204" pitchFamily="34" charset="0"/>
                <a:cs typeface="Arial" panose="020B0604020202020204" pitchFamily="34" charset="0"/>
              </a:rPr>
              <a:t>Thromb</a:t>
            </a:r>
            <a:r>
              <a:rPr lang="en-US" sz="1600" b="1" i="1" dirty="0">
                <a:solidFill>
                  <a:srgbClr val="0070C0"/>
                </a:solidFill>
                <a:latin typeface="Arial" panose="020B0604020202020204" pitchFamily="34" charset="0"/>
                <a:cs typeface="Arial" panose="020B0604020202020204" pitchFamily="34" charset="0"/>
              </a:rPr>
              <a:t> </a:t>
            </a:r>
            <a:r>
              <a:rPr lang="en-US" sz="1600" b="1" i="1" dirty="0" err="1">
                <a:solidFill>
                  <a:srgbClr val="0070C0"/>
                </a:solidFill>
                <a:latin typeface="Arial" panose="020B0604020202020204" pitchFamily="34" charset="0"/>
                <a:cs typeface="Arial" panose="020B0604020202020204" pitchFamily="34" charset="0"/>
              </a:rPr>
              <a:t>Haemost</a:t>
            </a:r>
            <a:r>
              <a:rPr lang="en-US" sz="1600" b="1" i="1" dirty="0">
                <a:solidFill>
                  <a:srgbClr val="0070C0"/>
                </a:solidFill>
                <a:latin typeface="Arial" panose="020B0604020202020204" pitchFamily="34" charset="0"/>
                <a:cs typeface="Arial" panose="020B0604020202020204" pitchFamily="34" charset="0"/>
              </a:rPr>
              <a:t> </a:t>
            </a:r>
            <a:r>
              <a:rPr lang="en-US" sz="1600" b="1" dirty="0">
                <a:solidFill>
                  <a:srgbClr val="0070C0"/>
                </a:solidFill>
                <a:latin typeface="Arial" panose="020B0604020202020204" pitchFamily="34" charset="0"/>
                <a:cs typeface="Arial" panose="020B0604020202020204" pitchFamily="34" charset="0"/>
              </a:rPr>
              <a:t>2005;3: 692-4</a:t>
            </a:r>
            <a:endParaRPr lang="it-IT" sz="1600" b="1" dirty="0">
              <a:solidFill>
                <a:srgbClr val="0070C0"/>
              </a:solidFill>
              <a:latin typeface="Arial" panose="020B0604020202020204" pitchFamily="34" charset="0"/>
              <a:cs typeface="Arial" panose="020B0604020202020204" pitchFamily="34" charset="0"/>
            </a:endParaRPr>
          </a:p>
        </p:txBody>
      </p:sp>
      <p:pic>
        <p:nvPicPr>
          <p:cNvPr id="10" name="Immagin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28960" y="398429"/>
            <a:ext cx="890591" cy="705196"/>
          </a:xfrm>
          <a:prstGeom prst="rect">
            <a:avLst/>
          </a:prstGeom>
        </p:spPr>
      </p:pic>
      <p:sp>
        <p:nvSpPr>
          <p:cNvPr id="8" name="Rectangle 6">
            <a:extLst>
              <a:ext uri="{FF2B5EF4-FFF2-40B4-BE49-F238E27FC236}">
                <a16:creationId xmlns:a16="http://schemas.microsoft.com/office/drawing/2014/main" id="{C37696F3-5E78-4DFE-8AFA-75FA052DA8FA}"/>
              </a:ext>
            </a:extLst>
          </p:cNvPr>
          <p:cNvSpPr>
            <a:spLocks noChangeArrowheads="1"/>
          </p:cNvSpPr>
          <p:nvPr/>
        </p:nvSpPr>
        <p:spPr bwMode="auto">
          <a:xfrm>
            <a:off x="6387036" y="2756129"/>
            <a:ext cx="5415757" cy="3183262"/>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320" tIns="35661" rIns="71320" bIns="35661"/>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342900" indent="-342900" algn="just">
              <a:buFont typeface="Arial" panose="020B0604020202020204" pitchFamily="34" charset="0"/>
              <a:buChar char="•"/>
            </a:pPr>
            <a:r>
              <a:rPr kumimoji="1" lang="it-IT" sz="1600" b="1" dirty="0">
                <a:solidFill>
                  <a:srgbClr val="660066"/>
                </a:solidFill>
                <a:cs typeface="Arial" panose="020B0604020202020204" pitchFamily="34" charset="0"/>
              </a:rPr>
              <a:t>Anche le peritoneali, torace, tratto gastro-enterico e </a:t>
            </a:r>
            <a:r>
              <a:rPr kumimoji="1" lang="it-IT" sz="1600" b="1" dirty="0">
                <a:solidFill>
                  <a:srgbClr val="FF0066"/>
                </a:solidFill>
                <a:cs typeface="Arial" panose="020B0604020202020204" pitchFamily="34" charset="0"/>
              </a:rPr>
              <a:t>le situazioni </a:t>
            </a:r>
            <a:r>
              <a:rPr kumimoji="1" lang="it-IT" sz="1600" b="1" dirty="0">
                <a:solidFill>
                  <a:srgbClr val="660066"/>
                </a:solidFill>
                <a:cs typeface="Arial" panose="020B0604020202020204" pitchFamily="34" charset="0"/>
              </a:rPr>
              <a:t>che determinano uno shock emorragico</a:t>
            </a:r>
          </a:p>
          <a:p>
            <a:pPr marL="342900" indent="-342900" algn="just">
              <a:buFont typeface="Arial" panose="020B0604020202020204" pitchFamily="34" charset="0"/>
              <a:buChar char="•"/>
            </a:pPr>
            <a:endParaRPr kumimoji="1" lang="it-IT" sz="1600" b="1" dirty="0">
              <a:solidFill>
                <a:srgbClr val="660066"/>
              </a:solidFill>
              <a:cs typeface="Arial" panose="020B0604020202020204" pitchFamily="34" charset="0"/>
            </a:endParaRPr>
          </a:p>
          <a:p>
            <a:pPr marL="342900" indent="-342900" algn="just">
              <a:buFont typeface="Arial" panose="020B0604020202020204" pitchFamily="34" charset="0"/>
              <a:buChar char="•"/>
            </a:pPr>
            <a:r>
              <a:rPr kumimoji="1" lang="it-IT" sz="1600" b="1" dirty="0">
                <a:solidFill>
                  <a:srgbClr val="660066"/>
                </a:solidFill>
                <a:cs typeface="Arial" panose="020B0604020202020204" pitchFamily="34" charset="0"/>
              </a:rPr>
              <a:t>Tutti gli eventi emorragici per i quali è stata necessaria una soluzione chirurgica o comunque l’applicazione di manovre invasive </a:t>
            </a:r>
          </a:p>
          <a:p>
            <a:pPr marL="342900" indent="-342900" algn="just">
              <a:buFont typeface="Arial" panose="020B0604020202020204" pitchFamily="34" charset="0"/>
              <a:buChar char="•"/>
            </a:pPr>
            <a:endParaRPr kumimoji="1" lang="it-IT" sz="1600" b="1" dirty="0">
              <a:solidFill>
                <a:srgbClr val="660066"/>
              </a:solidFill>
              <a:cs typeface="Arial" panose="020B0604020202020204" pitchFamily="34" charset="0"/>
            </a:endParaRPr>
          </a:p>
          <a:p>
            <a:pPr marL="342900" indent="-342900" algn="just">
              <a:buFont typeface="Arial" panose="020B0604020202020204" pitchFamily="34" charset="0"/>
              <a:buChar char="•"/>
            </a:pPr>
            <a:r>
              <a:rPr kumimoji="1" lang="it-IT" sz="1600" b="1" dirty="0">
                <a:solidFill>
                  <a:srgbClr val="660066"/>
                </a:solidFill>
                <a:cs typeface="Arial" panose="020B0604020202020204" pitchFamily="34" charset="0"/>
              </a:rPr>
              <a:t>Gli eventi emorragici che hanno provocato una riduzione dei valori di emoglobina &gt; 2 g/dl o per i quali è stato necessario trasfondere 2 o più unità di sangue o di emazie concentrate  (comprese le emorragie post-chirurgiche,  e quelle che hanno richiesto un </a:t>
            </a:r>
            <a:r>
              <a:rPr kumimoji="1" lang="it-IT" sz="1600" b="1" dirty="0" err="1">
                <a:solidFill>
                  <a:srgbClr val="660066"/>
                </a:solidFill>
                <a:cs typeface="Arial" panose="020B0604020202020204" pitchFamily="34" charset="0"/>
              </a:rPr>
              <a:t>reintervento</a:t>
            </a:r>
            <a:r>
              <a:rPr kumimoji="1" lang="it-IT" sz="1600" b="1" dirty="0">
                <a:solidFill>
                  <a:srgbClr val="660066"/>
                </a:solidFill>
                <a:cs typeface="Arial" panose="020B0604020202020204" pitchFamily="34" charset="0"/>
              </a:rPr>
              <a:t>) </a:t>
            </a:r>
          </a:p>
          <a:p>
            <a:pPr marL="342900" indent="-342900" algn="just">
              <a:buFont typeface="Arial" panose="020B0604020202020204" pitchFamily="34" charset="0"/>
              <a:buChar char="•"/>
            </a:pPr>
            <a:endParaRPr kumimoji="1" lang="it-IT" sz="1600" b="1" dirty="0">
              <a:solidFill>
                <a:srgbClr val="660066"/>
              </a:solidFill>
              <a:effectLst>
                <a:outerShdw blurRad="38100" dist="38100" dir="2700000" algn="tl">
                  <a:srgbClr val="000000">
                    <a:alpha val="43137"/>
                  </a:srgbClr>
                </a:outerShdw>
              </a:effectLst>
              <a:latin typeface="Tahoma" panose="020B0604030504040204" pitchFamily="34" charset="0"/>
            </a:endParaRPr>
          </a:p>
          <a:p>
            <a:pPr marL="342900" indent="-342900" algn="just">
              <a:buFont typeface="Arial" panose="020B0604020202020204" pitchFamily="34" charset="0"/>
              <a:buChar char="•"/>
            </a:pPr>
            <a:endParaRPr kumimoji="1" lang="it-IT" sz="1600" b="1" dirty="0">
              <a:solidFill>
                <a:srgbClr val="660066"/>
              </a:solidFill>
              <a:effectLst>
                <a:outerShdw blurRad="38100" dist="38100" dir="2700000" algn="tl">
                  <a:srgbClr val="000000">
                    <a:alpha val="43137"/>
                  </a:srgbClr>
                </a:outerShdw>
              </a:effectLst>
              <a:latin typeface="Tahoma" panose="020B0604030504040204" pitchFamily="34" charset="0"/>
            </a:endParaRPr>
          </a:p>
          <a:p>
            <a:pPr algn="just"/>
            <a:endParaRPr kumimoji="1" lang="it-IT" sz="1600" b="1" dirty="0">
              <a:solidFill>
                <a:srgbClr val="660066"/>
              </a:solidFill>
              <a:effectLst>
                <a:outerShdw blurRad="38100" dist="38100" dir="2700000" algn="tl">
                  <a:srgbClr val="000000">
                    <a:alpha val="43137"/>
                  </a:srgbClr>
                </a:outerShdw>
              </a:effectLst>
              <a:latin typeface="Tahoma" panose="020B0604030504040204" pitchFamily="34" charset="0"/>
            </a:endParaRPr>
          </a:p>
          <a:p>
            <a:pPr algn="just"/>
            <a:r>
              <a:rPr kumimoji="1" lang="it-IT" sz="1400" dirty="0">
                <a:solidFill>
                  <a:srgbClr val="660066"/>
                </a:solidFill>
                <a:effectLst>
                  <a:outerShdw blurRad="38100" dist="38100" dir="2700000" algn="tl">
                    <a:srgbClr val="000000">
                      <a:alpha val="43137"/>
                    </a:srgbClr>
                  </a:outerShdw>
                </a:effectLst>
                <a:latin typeface="Tahoma" panose="020B0604030504040204" pitchFamily="34" charset="0"/>
              </a:rPr>
              <a:t> </a:t>
            </a:r>
          </a:p>
          <a:p>
            <a:pPr algn="just"/>
            <a:endParaRPr kumimoji="1" lang="it-IT" sz="600" dirty="0">
              <a:solidFill>
                <a:srgbClr val="FF0000"/>
              </a:solidFill>
              <a:effectLst>
                <a:outerShdw blurRad="38100" dist="38100" dir="2700000" algn="tl">
                  <a:srgbClr val="000000">
                    <a:alpha val="43137"/>
                  </a:srgbClr>
                </a:outerShdw>
              </a:effectLst>
              <a:latin typeface="Tahoma" panose="020B0604030504040204" pitchFamily="34" charset="0"/>
            </a:endParaRPr>
          </a:p>
          <a:p>
            <a:pPr algn="just"/>
            <a:endParaRPr kumimoji="1" lang="it-IT" dirty="0">
              <a:solidFill>
                <a:srgbClr val="FF0000"/>
              </a:solidFill>
              <a:effectLst>
                <a:outerShdw blurRad="38100" dist="38100" dir="2700000" algn="tl">
                  <a:srgbClr val="000000">
                    <a:alpha val="43137"/>
                  </a:srgbClr>
                </a:outerShdw>
              </a:effectLst>
              <a:latin typeface="Tahoma" panose="020B0604030504040204" pitchFamily="34" charset="0"/>
            </a:endParaRPr>
          </a:p>
        </p:txBody>
      </p:sp>
    </p:spTree>
    <p:extLst>
      <p:ext uri="{BB962C8B-B14F-4D97-AF65-F5344CB8AC3E}">
        <p14:creationId xmlns:p14="http://schemas.microsoft.com/office/powerpoint/2010/main" val="189146216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237955" y="475785"/>
            <a:ext cx="10030265" cy="830997"/>
          </a:xfrm>
          <a:prstGeom prst="rect">
            <a:avLst/>
          </a:prstGeom>
          <a:noFill/>
        </p:spPr>
        <p:txBody>
          <a:bodyPr wrap="square" rtlCol="0">
            <a:spAutoFit/>
          </a:bodyPr>
          <a:lstStyle/>
          <a:p>
            <a:pPr algn="ctr"/>
            <a:r>
              <a:rPr lang="it-IT" sz="2400" b="1" i="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Strategie per la gestione delle emorragie maggiori nel paziente in trattamento con DOAC</a:t>
            </a:r>
          </a:p>
        </p:txBody>
      </p:sp>
      <p:sp>
        <p:nvSpPr>
          <p:cNvPr id="3" name="CasellaDiTesto 2"/>
          <p:cNvSpPr txBox="1"/>
          <p:nvPr/>
        </p:nvSpPr>
        <p:spPr>
          <a:xfrm>
            <a:off x="2063552" y="1988841"/>
            <a:ext cx="8424936" cy="2246769"/>
          </a:xfrm>
          <a:prstGeom prst="rect">
            <a:avLst/>
          </a:prstGeom>
          <a:noFill/>
        </p:spPr>
        <p:txBody>
          <a:bodyPr wrap="square" rtlCol="0">
            <a:spAutoFit/>
          </a:bodyPr>
          <a:lstStyle/>
          <a:p>
            <a:pPr marL="342900" indent="-342900">
              <a:buClr>
                <a:schemeClr val="accent1"/>
              </a:buClr>
              <a:buFont typeface="Wingdings" panose="05000000000000000000" pitchFamily="2" charset="2"/>
              <a:buChar char="ü"/>
            </a:pPr>
            <a:endParaRPr lang="it-IT" sz="2000" dirty="0">
              <a:solidFill>
                <a:srgbClr val="002060"/>
              </a:solidFill>
              <a:latin typeface="Calibri" panose="020F0502020204030204" pitchFamily="34" charset="0"/>
              <a:cs typeface="Calibri" panose="020F0502020204030204" pitchFamily="34" charset="0"/>
            </a:endParaRPr>
          </a:p>
          <a:p>
            <a:pPr marL="342900" indent="-342900">
              <a:buClr>
                <a:schemeClr val="accent1"/>
              </a:buClr>
              <a:buFont typeface="Wingdings" panose="05000000000000000000" pitchFamily="2" charset="2"/>
              <a:buChar char="ü"/>
            </a:pPr>
            <a:endParaRPr lang="it-IT" sz="2000" dirty="0">
              <a:solidFill>
                <a:srgbClr val="002060"/>
              </a:solidFill>
              <a:latin typeface="Calibri" panose="020F0502020204030204" pitchFamily="34" charset="0"/>
              <a:cs typeface="Calibri" panose="020F0502020204030204" pitchFamily="34" charset="0"/>
            </a:endParaRPr>
          </a:p>
          <a:p>
            <a:pPr marL="342900" indent="-342900">
              <a:buClr>
                <a:schemeClr val="accent1"/>
              </a:buClr>
              <a:buFont typeface="Wingdings" panose="05000000000000000000" pitchFamily="2" charset="2"/>
              <a:buChar char="ü"/>
            </a:pPr>
            <a:r>
              <a:rPr lang="it-IT" sz="2000" b="1" dirty="0">
                <a:solidFill>
                  <a:srgbClr val="002060"/>
                </a:solidFill>
                <a:latin typeface="Arial" panose="020B0604020202020204" pitchFamily="34" charset="0"/>
                <a:cs typeface="Arial" panose="020B0604020202020204" pitchFamily="34" charset="0"/>
              </a:rPr>
              <a:t>VALUTAZIONE CLINICA </a:t>
            </a:r>
          </a:p>
          <a:p>
            <a:pPr>
              <a:buClr>
                <a:schemeClr val="accent1"/>
              </a:buClr>
            </a:pPr>
            <a:endParaRPr lang="it-IT" sz="2000" b="1" dirty="0">
              <a:solidFill>
                <a:srgbClr val="002060"/>
              </a:solidFill>
              <a:latin typeface="Arial" panose="020B0604020202020204" pitchFamily="34" charset="0"/>
              <a:cs typeface="Arial" panose="020B0604020202020204" pitchFamily="34" charset="0"/>
            </a:endParaRPr>
          </a:p>
          <a:p>
            <a:pPr marL="342900" indent="-342900">
              <a:buClr>
                <a:schemeClr val="accent1"/>
              </a:buClr>
              <a:buFont typeface="Wingdings" panose="05000000000000000000" pitchFamily="2" charset="2"/>
              <a:buChar char="ü"/>
            </a:pPr>
            <a:r>
              <a:rPr lang="it-IT" sz="2000" b="1" dirty="0">
                <a:solidFill>
                  <a:srgbClr val="002060"/>
                </a:solidFill>
                <a:latin typeface="Arial" panose="020B0604020202020204" pitchFamily="34" charset="0"/>
                <a:cs typeface="Arial" panose="020B0604020202020204" pitchFamily="34" charset="0"/>
              </a:rPr>
              <a:t>STRATEGIE DI TRATTAMENTO DELL’EVENTO EMORRAGICO</a:t>
            </a:r>
          </a:p>
          <a:p>
            <a:pPr marL="342900" indent="-342900">
              <a:buClr>
                <a:schemeClr val="accent1"/>
              </a:buClr>
              <a:buFont typeface="Wingdings" panose="05000000000000000000" pitchFamily="2" charset="2"/>
              <a:buChar char="ü"/>
            </a:pPr>
            <a:endParaRPr lang="it-IT" sz="2000" b="1" dirty="0">
              <a:solidFill>
                <a:srgbClr val="002060"/>
              </a:solidFill>
              <a:latin typeface="Arial" panose="020B0604020202020204" pitchFamily="34" charset="0"/>
              <a:cs typeface="Arial" panose="020B0604020202020204" pitchFamily="34" charset="0"/>
            </a:endParaRPr>
          </a:p>
          <a:p>
            <a:pPr marL="342900" indent="-342900">
              <a:buClr>
                <a:schemeClr val="accent1"/>
              </a:buClr>
              <a:buFont typeface="Wingdings" panose="05000000000000000000" pitchFamily="2" charset="2"/>
              <a:buChar char="ü"/>
            </a:pPr>
            <a:r>
              <a:rPr lang="it-IT" sz="2000" b="1" dirty="0">
                <a:solidFill>
                  <a:srgbClr val="002060"/>
                </a:solidFill>
                <a:latin typeface="Arial" panose="020B0604020202020204" pitchFamily="34" charset="0"/>
                <a:cs typeface="Arial" panose="020B0604020202020204" pitchFamily="34" charset="0"/>
              </a:rPr>
              <a:t>VALUTAZIONE DEI TEMPI DI RIPRESA DELL’ANTICOAGULANTE</a:t>
            </a:r>
          </a:p>
        </p:txBody>
      </p:sp>
    </p:spTree>
    <p:extLst>
      <p:ext uri="{BB962C8B-B14F-4D97-AF65-F5344CB8AC3E}">
        <p14:creationId xmlns:p14="http://schemas.microsoft.com/office/powerpoint/2010/main" val="320076614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4" end="4"/>
                                            </p:txEl>
                                          </p:spTgt>
                                        </p:tgtEl>
                                        <p:attrNameLst>
                                          <p:attrName>style.color</p:attrName>
                                        </p:attrNameLst>
                                      </p:cBhvr>
                                      <p:to>
                                        <a:srgbClr val="D8D8D8"/>
                                      </p:to>
                                    </p:animClr>
                                  </p:childTnLst>
                                </p:cTn>
                              </p:par>
                              <p:par>
                                <p:cTn id="7" presetID="3" presetClass="emph" presetSubtype="2" fill="hold" nodeType="withEffect">
                                  <p:stCondLst>
                                    <p:cond delay="0"/>
                                  </p:stCondLst>
                                  <p:childTnLst>
                                    <p:animClr clrSpc="rgb" dir="cw">
                                      <p:cBhvr override="childStyle">
                                        <p:cTn id="8" dur="2000" fill="hold"/>
                                        <p:tgtEl>
                                          <p:spTgt spid="3">
                                            <p:txEl>
                                              <p:pRg st="6" end="6"/>
                                            </p:txEl>
                                          </p:spTgt>
                                        </p:tgtEl>
                                        <p:attrNameLst>
                                          <p:attrName>style.color</p:attrName>
                                        </p:attrNameLst>
                                      </p:cBhvr>
                                      <p:to>
                                        <a:srgbClr val="D8D8D8"/>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590928" y="217531"/>
            <a:ext cx="9758939" cy="759213"/>
          </a:xfrm>
        </p:spPr>
        <p:txBody>
          <a:bodyPr>
            <a:normAutofit/>
          </a:bodyPr>
          <a:lstStyle/>
          <a:p>
            <a:pPr algn="ctr"/>
            <a:r>
              <a:rPr lang="it-IT" sz="2400" b="1" i="1"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Management delle complicanze emorragiche maggiori nel paziente in trattamento con DOAC  (I)</a:t>
            </a:r>
          </a:p>
        </p:txBody>
      </p:sp>
      <p:sp>
        <p:nvSpPr>
          <p:cNvPr id="3" name="Segnaposto contenuto 2"/>
          <p:cNvSpPr>
            <a:spLocks noGrp="1"/>
          </p:cNvSpPr>
          <p:nvPr>
            <p:ph idx="1"/>
          </p:nvPr>
        </p:nvSpPr>
        <p:spPr>
          <a:xfrm>
            <a:off x="225083" y="1471138"/>
            <a:ext cx="11745245" cy="4057466"/>
          </a:xfrm>
        </p:spPr>
        <p:txBody>
          <a:bodyPr>
            <a:noAutofit/>
          </a:bodyPr>
          <a:lstStyle/>
          <a:p>
            <a:pPr marL="457200" lvl="1" indent="0">
              <a:buNone/>
            </a:pPr>
            <a:r>
              <a:rPr lang="it-IT" sz="2800" b="1" dirty="0">
                <a:solidFill>
                  <a:srgbClr val="FF0066"/>
                </a:solidFill>
                <a:latin typeface="Arial" panose="020B0604020202020204" pitchFamily="34" charset="0"/>
                <a:ea typeface="Tahoma" panose="020B0604030504040204" pitchFamily="34" charset="0"/>
                <a:cs typeface="Arial" panose="020B0604020202020204" pitchFamily="34" charset="0"/>
              </a:rPr>
              <a:t> </a:t>
            </a:r>
            <a:r>
              <a:rPr lang="it-IT" sz="2800" b="1" dirty="0">
                <a:solidFill>
                  <a:srgbClr val="CC0099"/>
                </a:solidFill>
                <a:latin typeface="Arial" panose="020B0604020202020204" pitchFamily="34" charset="0"/>
                <a:ea typeface="Tahoma" panose="020B0604030504040204" pitchFamily="34" charset="0"/>
                <a:cs typeface="Arial" panose="020B0604020202020204" pitchFamily="34" charset="0"/>
              </a:rPr>
              <a:t>Valutare:</a:t>
            </a:r>
          </a:p>
          <a:p>
            <a:pPr lvl="1"/>
            <a:endParaRPr lang="it-IT" sz="1000" dirty="0">
              <a:solidFill>
                <a:schemeClr val="accent5">
                  <a:lumMod val="50000"/>
                </a:schemeClr>
              </a:solidFill>
              <a:latin typeface="Arial" panose="020B0604020202020204" pitchFamily="34" charset="0"/>
              <a:ea typeface="Tahoma" panose="020B0604030504040204" pitchFamily="34" charset="0"/>
              <a:cs typeface="Arial" panose="020B0604020202020204" pitchFamily="34" charset="0"/>
            </a:endParaRPr>
          </a:p>
          <a:p>
            <a:pPr lvl="2">
              <a:buFont typeface="Wingdings" panose="05000000000000000000" pitchFamily="2" charset="2"/>
              <a:buChar char="Ø"/>
            </a:pPr>
            <a:r>
              <a:rPr lang="it-IT" sz="1800" dirty="0">
                <a:solidFill>
                  <a:schemeClr val="accent5">
                    <a:lumMod val="50000"/>
                  </a:schemeClr>
                </a:solidFill>
                <a:latin typeface="Arial" panose="020B0604020202020204" pitchFamily="34" charset="0"/>
                <a:ea typeface="Tahoma" panose="020B0604030504040204" pitchFamily="34" charset="0"/>
                <a:cs typeface="Arial" panose="020B0604020202020204" pitchFamily="34" charset="0"/>
              </a:rPr>
              <a:t> </a:t>
            </a:r>
            <a:r>
              <a:rPr lang="it-IT" dirty="0">
                <a:solidFill>
                  <a:schemeClr val="accent5">
                    <a:lumMod val="50000"/>
                  </a:schemeClr>
                </a:solidFill>
                <a:latin typeface="Arial" panose="020B0604020202020204" pitchFamily="34" charset="0"/>
                <a:ea typeface="Tahoma" panose="020B0604030504040204" pitchFamily="34" charset="0"/>
                <a:cs typeface="Arial" panose="020B0604020202020204" pitchFamily="34" charset="0"/>
              </a:rPr>
              <a:t>La gravità del quadro clinico di presentazione</a:t>
            </a:r>
          </a:p>
          <a:p>
            <a:pPr lvl="2">
              <a:buFont typeface="Wingdings" panose="05000000000000000000" pitchFamily="2" charset="2"/>
              <a:buChar char="Ø"/>
            </a:pPr>
            <a:endParaRPr lang="it-IT" sz="900" dirty="0">
              <a:solidFill>
                <a:schemeClr val="accent5">
                  <a:lumMod val="50000"/>
                </a:schemeClr>
              </a:solidFill>
              <a:latin typeface="Arial" panose="020B0604020202020204" pitchFamily="34" charset="0"/>
              <a:ea typeface="Tahoma" panose="020B0604030504040204" pitchFamily="34" charset="0"/>
              <a:cs typeface="Arial" panose="020B0604020202020204" pitchFamily="34" charset="0"/>
            </a:endParaRPr>
          </a:p>
          <a:p>
            <a:pPr lvl="2">
              <a:buFont typeface="Wingdings" panose="05000000000000000000" pitchFamily="2" charset="2"/>
              <a:buChar char="Ø"/>
            </a:pPr>
            <a:r>
              <a:rPr lang="it-IT" dirty="0">
                <a:solidFill>
                  <a:schemeClr val="accent5">
                    <a:lumMod val="50000"/>
                  </a:schemeClr>
                </a:solidFill>
                <a:latin typeface="Arial" panose="020B0604020202020204" pitchFamily="34" charset="0"/>
                <a:ea typeface="Tahoma" panose="020B0604030504040204" pitchFamily="34" charset="0"/>
                <a:cs typeface="Arial" panose="020B0604020202020204" pitchFamily="34" charset="0"/>
              </a:rPr>
              <a:t> Il tipo di farmaco assunto, l’ora dell’ultima assunzione, la dose assunta</a:t>
            </a:r>
          </a:p>
          <a:p>
            <a:pPr lvl="2">
              <a:lnSpc>
                <a:spcPct val="100000"/>
              </a:lnSpc>
              <a:buFont typeface="Wingdings" panose="05000000000000000000" pitchFamily="2" charset="2"/>
              <a:buChar char="Ø"/>
            </a:pPr>
            <a:endParaRPr lang="it-IT" sz="900" dirty="0">
              <a:solidFill>
                <a:schemeClr val="accent5">
                  <a:lumMod val="50000"/>
                </a:schemeClr>
              </a:solidFill>
              <a:latin typeface="Arial" panose="020B0604020202020204" pitchFamily="34" charset="0"/>
              <a:ea typeface="Tahoma" panose="020B0604030504040204" pitchFamily="34" charset="0"/>
              <a:cs typeface="Arial" panose="020B0604020202020204" pitchFamily="34" charset="0"/>
            </a:endParaRPr>
          </a:p>
          <a:p>
            <a:pPr lvl="2" algn="just">
              <a:buFont typeface="Wingdings" panose="05000000000000000000" pitchFamily="2" charset="2"/>
              <a:buChar char="Ø"/>
            </a:pPr>
            <a:r>
              <a:rPr lang="it-IT" dirty="0">
                <a:solidFill>
                  <a:schemeClr val="accent5">
                    <a:lumMod val="50000"/>
                  </a:schemeClr>
                </a:solidFill>
                <a:latin typeface="Arial" panose="020B0604020202020204" pitchFamily="34" charset="0"/>
                <a:ea typeface="Tahoma" panose="020B0604030504040204" pitchFamily="34" charset="0"/>
                <a:cs typeface="Arial" panose="020B0604020202020204" pitchFamily="34" charset="0"/>
              </a:rPr>
              <a:t> L’eventuale  coesistenza di insufficienza renale </a:t>
            </a:r>
          </a:p>
          <a:p>
            <a:pPr lvl="2" algn="just">
              <a:buFont typeface="Wingdings" panose="05000000000000000000" pitchFamily="2" charset="2"/>
              <a:buChar char="Ø"/>
            </a:pPr>
            <a:endParaRPr lang="it-IT" sz="900" dirty="0">
              <a:solidFill>
                <a:schemeClr val="accent5">
                  <a:lumMod val="50000"/>
                </a:schemeClr>
              </a:solidFill>
              <a:latin typeface="Arial" panose="020B0604020202020204" pitchFamily="34" charset="0"/>
              <a:ea typeface="Tahoma" panose="020B0604030504040204" pitchFamily="34" charset="0"/>
              <a:cs typeface="Arial" panose="020B0604020202020204" pitchFamily="34" charset="0"/>
            </a:endParaRPr>
          </a:p>
          <a:p>
            <a:pPr lvl="2" algn="just">
              <a:buFont typeface="Wingdings" panose="05000000000000000000" pitchFamily="2" charset="2"/>
              <a:buChar char="Ø"/>
            </a:pPr>
            <a:r>
              <a:rPr lang="it-IT" dirty="0">
                <a:solidFill>
                  <a:schemeClr val="accent5">
                    <a:lumMod val="50000"/>
                  </a:schemeClr>
                </a:solidFill>
                <a:latin typeface="Arial" panose="020B0604020202020204" pitchFamily="34" charset="0"/>
                <a:ea typeface="Tahoma" panose="020B0604030504040204" pitchFamily="34" charset="0"/>
                <a:cs typeface="Arial" panose="020B0604020202020204" pitchFamily="34" charset="0"/>
              </a:rPr>
              <a:t> Concomitante assunzione di inibitori dell’attività piastrinica</a:t>
            </a:r>
          </a:p>
          <a:p>
            <a:pPr lvl="2" algn="just">
              <a:lnSpc>
                <a:spcPct val="100000"/>
              </a:lnSpc>
              <a:buFont typeface="Wingdings" panose="05000000000000000000" pitchFamily="2" charset="2"/>
              <a:buChar char="Ø"/>
            </a:pPr>
            <a:endParaRPr lang="it-IT" sz="900" dirty="0">
              <a:solidFill>
                <a:schemeClr val="accent5">
                  <a:lumMod val="50000"/>
                </a:schemeClr>
              </a:solidFill>
              <a:latin typeface="Arial" panose="020B0604020202020204" pitchFamily="34" charset="0"/>
              <a:ea typeface="Tahoma" panose="020B0604030504040204" pitchFamily="34" charset="0"/>
              <a:cs typeface="Arial" panose="020B0604020202020204" pitchFamily="34" charset="0"/>
            </a:endParaRPr>
          </a:p>
          <a:p>
            <a:pPr lvl="2" algn="just">
              <a:lnSpc>
                <a:spcPct val="100000"/>
              </a:lnSpc>
              <a:buFont typeface="Wingdings" panose="05000000000000000000" pitchFamily="2" charset="2"/>
              <a:buChar char="Ø"/>
            </a:pPr>
            <a:r>
              <a:rPr lang="it-IT" dirty="0">
                <a:solidFill>
                  <a:schemeClr val="accent5">
                    <a:lumMod val="50000"/>
                  </a:schemeClr>
                </a:solidFill>
                <a:latin typeface="Arial" panose="020B0604020202020204" pitchFamily="34" charset="0"/>
                <a:ea typeface="Tahoma" panose="020B0604030504040204" pitchFamily="34" charset="0"/>
                <a:cs typeface="Arial" panose="020B0604020202020204" pitchFamily="34" charset="0"/>
              </a:rPr>
              <a:t> L’assunzione  di  farmaci  interferenti con il metabolismo del DOAC potenziandone l’azione</a:t>
            </a:r>
          </a:p>
          <a:p>
            <a:pPr marL="914400" lvl="2" indent="0" algn="just">
              <a:lnSpc>
                <a:spcPct val="100000"/>
              </a:lnSpc>
              <a:buNone/>
            </a:pPr>
            <a:endParaRPr lang="it-IT" sz="900" dirty="0">
              <a:solidFill>
                <a:schemeClr val="accent5">
                  <a:lumMod val="50000"/>
                </a:schemeClr>
              </a:solidFill>
              <a:latin typeface="Arial" panose="020B0604020202020204" pitchFamily="34" charset="0"/>
              <a:ea typeface="Tahoma" panose="020B0604030504040204" pitchFamily="34" charset="0"/>
              <a:cs typeface="Arial" panose="020B0604020202020204" pitchFamily="34" charset="0"/>
            </a:endParaRPr>
          </a:p>
          <a:p>
            <a:pPr lvl="2" algn="just">
              <a:lnSpc>
                <a:spcPct val="100000"/>
              </a:lnSpc>
              <a:buFont typeface="Wingdings" panose="05000000000000000000" pitchFamily="2" charset="2"/>
              <a:buChar char="Ø"/>
            </a:pPr>
            <a:r>
              <a:rPr lang="it-IT" dirty="0">
                <a:solidFill>
                  <a:schemeClr val="accent5">
                    <a:lumMod val="50000"/>
                  </a:schemeClr>
                </a:solidFill>
                <a:latin typeface="Arial" panose="020B0604020202020204" pitchFamily="34" charset="0"/>
                <a:ea typeface="Tahoma" panose="020B0604030504040204" pitchFamily="34" charset="0"/>
                <a:cs typeface="Arial" panose="020B0604020202020204" pitchFamily="34" charset="0"/>
              </a:rPr>
              <a:t>Possibilità di eseguire il dosaggio del farmaco con test specifici per il singolo farmaco</a:t>
            </a:r>
          </a:p>
          <a:p>
            <a:pPr lvl="2" algn="just">
              <a:lnSpc>
                <a:spcPct val="100000"/>
              </a:lnSpc>
              <a:buFont typeface="Wingdings" panose="05000000000000000000" pitchFamily="2" charset="2"/>
              <a:buChar char="Ø"/>
            </a:pPr>
            <a:endParaRPr lang="it-IT" dirty="0">
              <a:solidFill>
                <a:schemeClr val="accent5">
                  <a:lumMod val="50000"/>
                </a:schemeClr>
              </a:solidFill>
              <a:latin typeface="Arial" panose="020B0604020202020204" pitchFamily="34" charset="0"/>
              <a:ea typeface="Tahoma" panose="020B0604030504040204" pitchFamily="34" charset="0"/>
              <a:cs typeface="Arial" panose="020B0604020202020204" pitchFamily="34" charset="0"/>
            </a:endParaRPr>
          </a:p>
          <a:p>
            <a:pPr lvl="2" algn="just">
              <a:lnSpc>
                <a:spcPct val="100000"/>
              </a:lnSpc>
              <a:buFont typeface="Wingdings" panose="05000000000000000000" pitchFamily="2" charset="2"/>
              <a:buChar char="Ø"/>
            </a:pPr>
            <a:endParaRPr lang="it-IT" sz="1800" dirty="0">
              <a:solidFill>
                <a:schemeClr val="accent5">
                  <a:lumMod val="50000"/>
                </a:schemeClr>
              </a:solidFill>
              <a:latin typeface="Arial" panose="020B0604020202020204" pitchFamily="34" charset="0"/>
              <a:ea typeface="Tahoma" panose="020B0604030504040204" pitchFamily="34" charset="0"/>
              <a:cs typeface="Arial" panose="020B0604020202020204" pitchFamily="34" charset="0"/>
            </a:endParaRPr>
          </a:p>
          <a:p>
            <a:pPr lvl="2" algn="just">
              <a:lnSpc>
                <a:spcPct val="100000"/>
              </a:lnSpc>
              <a:buFont typeface="Wingdings" panose="05000000000000000000" pitchFamily="2" charset="2"/>
              <a:buChar char="Ø"/>
            </a:pPr>
            <a:endParaRPr lang="it-IT" sz="800" dirty="0">
              <a:solidFill>
                <a:schemeClr val="accent5">
                  <a:lumMod val="50000"/>
                </a:schemeClr>
              </a:solidFill>
              <a:latin typeface="Arial" panose="020B0604020202020204" pitchFamily="34" charset="0"/>
              <a:ea typeface="Tahoma" panose="020B0604030504040204" pitchFamily="34" charset="0"/>
              <a:cs typeface="Arial" panose="020B0604020202020204" pitchFamily="34" charset="0"/>
            </a:endParaRPr>
          </a:p>
          <a:p>
            <a:pPr lvl="2" algn="just">
              <a:lnSpc>
                <a:spcPct val="100000"/>
              </a:lnSpc>
              <a:buFont typeface="Wingdings" panose="05000000000000000000" pitchFamily="2" charset="2"/>
              <a:buChar char="Ø"/>
            </a:pPr>
            <a:endParaRPr lang="it-IT" sz="400" dirty="0">
              <a:solidFill>
                <a:schemeClr val="accent5">
                  <a:lumMod val="50000"/>
                </a:schemeClr>
              </a:solidFill>
              <a:latin typeface="Arial" panose="020B0604020202020204" pitchFamily="34" charset="0"/>
              <a:ea typeface="Tahoma" panose="020B0604030504040204" pitchFamily="34" charset="0"/>
              <a:cs typeface="Arial" panose="020B0604020202020204" pitchFamily="34" charset="0"/>
            </a:endParaRPr>
          </a:p>
          <a:p>
            <a:pPr lvl="2" algn="just"/>
            <a:endParaRPr lang="it-IT" sz="1800" dirty="0">
              <a:solidFill>
                <a:schemeClr val="accent5">
                  <a:lumMod val="50000"/>
                </a:schemeClr>
              </a:solidFill>
              <a:latin typeface="Arial" panose="020B0604020202020204" pitchFamily="34" charset="0"/>
              <a:cs typeface="Arial" panose="020B0604020202020204" pitchFamily="34" charset="0"/>
            </a:endParaRPr>
          </a:p>
          <a:p>
            <a:pPr lvl="2" algn="just"/>
            <a:endParaRPr lang="it-IT" sz="2400" dirty="0">
              <a:solidFill>
                <a:schemeClr val="accent5">
                  <a:lumMod val="50000"/>
                </a:schemeClr>
              </a:solidFill>
              <a:latin typeface="Arial" panose="020B0604020202020204" pitchFamily="34" charset="0"/>
              <a:ea typeface="Tahoma" panose="020B0604030504040204" pitchFamily="34" charset="0"/>
              <a:cs typeface="Arial" panose="020B0604020202020204" pitchFamily="34" charset="0"/>
            </a:endParaRPr>
          </a:p>
        </p:txBody>
      </p:sp>
      <p:sp>
        <p:nvSpPr>
          <p:cNvPr id="4" name="Rettangolo 3"/>
          <p:cNvSpPr/>
          <p:nvPr/>
        </p:nvSpPr>
        <p:spPr>
          <a:xfrm>
            <a:off x="3108960" y="6136339"/>
            <a:ext cx="8472294" cy="338554"/>
          </a:xfrm>
          <a:prstGeom prst="rect">
            <a:avLst/>
          </a:prstGeom>
        </p:spPr>
        <p:txBody>
          <a:bodyPr wrap="square">
            <a:spAutoFit/>
          </a:bodyPr>
          <a:lstStyle/>
          <a:p>
            <a:r>
              <a:rPr lang="it-IT" sz="1600" dirty="0">
                <a:solidFill>
                  <a:srgbClr val="00B0F0"/>
                </a:solidFill>
                <a:latin typeface="Arial" panose="020B0604020202020204" pitchFamily="34" charset="0"/>
                <a:ea typeface="Tahoma" panose="020B0604030504040204" pitchFamily="34" charset="0"/>
                <a:cs typeface="Arial" panose="020B0604020202020204" pitchFamily="34" charset="0"/>
              </a:rPr>
              <a:t>FCSA: Guida alla terapia antitrombotica-Raccomandazioni; XVIII edizione 2019 (In press)</a:t>
            </a:r>
          </a:p>
        </p:txBody>
      </p:sp>
    </p:spTree>
    <p:extLst>
      <p:ext uri="{BB962C8B-B14F-4D97-AF65-F5344CB8AC3E}">
        <p14:creationId xmlns:p14="http://schemas.microsoft.com/office/powerpoint/2010/main" val="1272078912"/>
      </p:ext>
    </p:extLst>
  </p:cSld>
  <p:clrMapOvr>
    <a:masterClrMapping/>
  </p:clrMapOvr>
  <p:transition spd="med">
    <p:pul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6" name="Content Placeholder 12"/>
          <p:cNvGraphicFramePr>
            <a:graphicFrameLocks/>
          </p:cNvGraphicFramePr>
          <p:nvPr>
            <p:extLst/>
          </p:nvPr>
        </p:nvGraphicFramePr>
        <p:xfrm>
          <a:off x="1847536" y="1980111"/>
          <a:ext cx="8491539" cy="3276616"/>
        </p:xfrm>
        <a:graphic>
          <a:graphicData uri="http://schemas.openxmlformats.org/drawingml/2006/table">
            <a:tbl>
              <a:tblPr>
                <a:tableStyleId>{D27102A9-8310-4765-A935-A1911B00CA55}</a:tableStyleId>
              </a:tblPr>
              <a:tblGrid>
                <a:gridCol w="2965575">
                  <a:extLst>
                    <a:ext uri="{9D8B030D-6E8A-4147-A177-3AD203B41FA5}">
                      <a16:colId xmlns:a16="http://schemas.microsoft.com/office/drawing/2014/main" val="20000"/>
                    </a:ext>
                  </a:extLst>
                </a:gridCol>
                <a:gridCol w="1937983">
                  <a:extLst>
                    <a:ext uri="{9D8B030D-6E8A-4147-A177-3AD203B41FA5}">
                      <a16:colId xmlns:a16="http://schemas.microsoft.com/office/drawing/2014/main" val="20001"/>
                    </a:ext>
                  </a:extLst>
                </a:gridCol>
                <a:gridCol w="1869743">
                  <a:extLst>
                    <a:ext uri="{9D8B030D-6E8A-4147-A177-3AD203B41FA5}">
                      <a16:colId xmlns:a16="http://schemas.microsoft.com/office/drawing/2014/main" val="20002"/>
                    </a:ext>
                  </a:extLst>
                </a:gridCol>
                <a:gridCol w="1718238">
                  <a:extLst>
                    <a:ext uri="{9D8B030D-6E8A-4147-A177-3AD203B41FA5}">
                      <a16:colId xmlns:a16="http://schemas.microsoft.com/office/drawing/2014/main" val="20003"/>
                    </a:ext>
                  </a:extLst>
                </a:gridCol>
              </a:tblGrid>
              <a:tr h="306224">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457200" rtl="0" eaLnBrk="1" fontAlgn="base" latinLnBrk="0" hangingPunct="1">
                        <a:lnSpc>
                          <a:spcPct val="100000"/>
                        </a:lnSpc>
                        <a:spcBef>
                          <a:spcPct val="0"/>
                        </a:spcBef>
                        <a:spcAft>
                          <a:spcPts val="0"/>
                        </a:spcAft>
                        <a:buClrTx/>
                        <a:buSzTx/>
                        <a:buFontTx/>
                        <a:buNone/>
                        <a:tabLst/>
                      </a:pPr>
                      <a:endParaRPr kumimoji="0" lang="en-GB" sz="1500" b="1" i="0" u="none" strike="noStrike" cap="none" normalizeH="0" baseline="0" dirty="0">
                        <a:ln>
                          <a:noFill/>
                        </a:ln>
                        <a:solidFill>
                          <a:schemeClr val="bg1"/>
                        </a:solidFill>
                        <a:effectLst/>
                        <a:latin typeface="Arial" panose="020B0604020202020204" pitchFamily="34" charset="0"/>
                        <a:ea typeface="ＭＳ Ｐゴシック" charset="-128"/>
                        <a:cs typeface="Arial" panose="020B0604020202020204" pitchFamily="34" charset="0"/>
                      </a:endParaRPr>
                    </a:p>
                  </a:txBody>
                  <a:tcPr marL="216006" marR="68582" marT="0" marB="0" anchor="ctr" horzOverflow="overflow">
                    <a:lnL>
                      <a:noFill/>
                    </a:lnL>
                    <a:lnR w="12700" cap="flat" cmpd="sng" algn="ctr">
                      <a:noFill/>
                      <a:prstDash val="solid"/>
                      <a:round/>
                      <a:headEnd type="none" w="med" len="med"/>
                      <a:tailEnd type="none" w="med" len="med"/>
                    </a:lnR>
                    <a:lnT w="28575" cap="flat" cmpd="sng" algn="ctr">
                      <a:solidFill>
                        <a:srgbClr val="AC2117"/>
                      </a:solidFill>
                      <a:prstDash val="solid"/>
                      <a:round/>
                      <a:headEnd type="none" w="med" len="med"/>
                      <a:tailEnd type="none" w="med" len="med"/>
                    </a:lnT>
                    <a:lnB w="28575" cap="flat" cmpd="sng" algn="ctr">
                      <a:solidFill>
                        <a:srgbClr val="AC2117"/>
                      </a:solidFill>
                      <a:prstDash val="solid"/>
                      <a:round/>
                      <a:headEnd type="none" w="med" len="med"/>
                      <a:tailEnd type="none" w="med" len="med"/>
                    </a:lnB>
                    <a:lnTlToBr w="12700" cmpd="sng">
                      <a:noFill/>
                      <a:prstDash val="solid"/>
                    </a:lnTlToBr>
                    <a:lnBlToTr w="12700" cmpd="sng">
                      <a:noFill/>
                      <a:prstDash val="solid"/>
                    </a:lnBlToTr>
                    <a:solidFill>
                      <a:srgbClr val="064B7E"/>
                    </a:solidFill>
                  </a:tcPr>
                </a:tc>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457200" rtl="0" eaLnBrk="1" fontAlgn="base" latinLnBrk="0" hangingPunct="1">
                        <a:lnSpc>
                          <a:spcPct val="100000"/>
                        </a:lnSpc>
                        <a:spcBef>
                          <a:spcPct val="0"/>
                        </a:spcBef>
                        <a:spcAft>
                          <a:spcPts val="0"/>
                        </a:spcAft>
                        <a:buClrTx/>
                        <a:buSzTx/>
                        <a:buFontTx/>
                        <a:buNone/>
                        <a:tabLst/>
                      </a:pPr>
                      <a:r>
                        <a:rPr kumimoji="0" lang="en-US" sz="1500" b="1" u="none" strike="noStrike" cap="none" normalizeH="0" baseline="0" dirty="0">
                          <a:ln>
                            <a:noFill/>
                          </a:ln>
                          <a:solidFill>
                            <a:schemeClr val="bg1"/>
                          </a:solidFill>
                          <a:effectLst/>
                          <a:latin typeface="Arial" panose="020B0604020202020204" pitchFamily="34" charset="0"/>
                          <a:cs typeface="Arial" panose="020B0604020202020204" pitchFamily="34" charset="0"/>
                        </a:rPr>
                        <a:t>Dabigatran</a:t>
                      </a:r>
                      <a:endParaRPr kumimoji="0" lang="en-GB" sz="1300" b="1" i="0" u="none" strike="noStrike" cap="none" normalizeH="0" baseline="0" dirty="0">
                        <a:ln>
                          <a:noFill/>
                        </a:ln>
                        <a:solidFill>
                          <a:schemeClr val="bg1"/>
                        </a:solidFill>
                        <a:effectLst/>
                        <a:latin typeface="Arial" panose="020B0604020202020204" pitchFamily="34" charset="0"/>
                        <a:ea typeface="ＭＳ Ｐゴシック" charset="-128"/>
                        <a:cs typeface="Arial" panose="020B0604020202020204" pitchFamily="34" charset="0"/>
                      </a:endParaRPr>
                    </a:p>
                  </a:txBody>
                  <a:tcPr marL="68582" marR="68582"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AC2117"/>
                      </a:solidFill>
                      <a:prstDash val="solid"/>
                      <a:round/>
                      <a:headEnd type="none" w="med" len="med"/>
                      <a:tailEnd type="none" w="med" len="med"/>
                    </a:lnT>
                    <a:lnB w="28575" cap="flat" cmpd="sng" algn="ctr">
                      <a:solidFill>
                        <a:srgbClr val="AC2117"/>
                      </a:solidFill>
                      <a:prstDash val="solid"/>
                      <a:round/>
                      <a:headEnd type="none" w="med" len="med"/>
                      <a:tailEnd type="none" w="med" len="med"/>
                    </a:lnB>
                    <a:lnTlToBr w="12700" cmpd="sng">
                      <a:noFill/>
                      <a:prstDash val="solid"/>
                    </a:lnTlToBr>
                    <a:lnBlToTr w="12700" cmpd="sng">
                      <a:noFill/>
                      <a:prstDash val="solid"/>
                    </a:lnBlToTr>
                    <a:solidFill>
                      <a:srgbClr val="064B7E"/>
                    </a:solidFill>
                  </a:tcPr>
                </a:tc>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457200" rtl="0" eaLnBrk="1" fontAlgn="base" latinLnBrk="0" hangingPunct="1">
                        <a:lnSpc>
                          <a:spcPct val="100000"/>
                        </a:lnSpc>
                        <a:spcBef>
                          <a:spcPct val="0"/>
                        </a:spcBef>
                        <a:spcAft>
                          <a:spcPts val="0"/>
                        </a:spcAft>
                        <a:buClrTx/>
                        <a:buSzTx/>
                        <a:buFontTx/>
                        <a:buNone/>
                        <a:tabLst/>
                      </a:pPr>
                      <a:r>
                        <a:rPr kumimoji="0" lang="en-US" sz="1500" b="1" u="none" strike="noStrike" cap="none" normalizeH="0" baseline="0" dirty="0">
                          <a:ln>
                            <a:noFill/>
                          </a:ln>
                          <a:solidFill>
                            <a:schemeClr val="bg1"/>
                          </a:solidFill>
                          <a:effectLst/>
                          <a:latin typeface="Arial" panose="020B0604020202020204" pitchFamily="34" charset="0"/>
                          <a:cs typeface="Arial" panose="020B0604020202020204" pitchFamily="34" charset="0"/>
                        </a:rPr>
                        <a:t>Rivaroxaban</a:t>
                      </a:r>
                    </a:p>
                  </a:txBody>
                  <a:tcPr marL="68582" marR="68582"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AC2117"/>
                      </a:solidFill>
                      <a:prstDash val="solid"/>
                      <a:round/>
                      <a:headEnd type="none" w="med" len="med"/>
                      <a:tailEnd type="none" w="med" len="med"/>
                    </a:lnT>
                    <a:lnB w="28575" cap="flat" cmpd="sng" algn="ctr">
                      <a:solidFill>
                        <a:srgbClr val="AC2117"/>
                      </a:solidFill>
                      <a:prstDash val="solid"/>
                      <a:round/>
                      <a:headEnd type="none" w="med" len="med"/>
                      <a:tailEnd type="none" w="med" len="med"/>
                    </a:lnB>
                    <a:lnTlToBr w="12700" cmpd="sng">
                      <a:noFill/>
                      <a:prstDash val="solid"/>
                    </a:lnTlToBr>
                    <a:lnBlToTr w="12700" cmpd="sng">
                      <a:noFill/>
                      <a:prstDash val="solid"/>
                    </a:lnBlToTr>
                    <a:solidFill>
                      <a:srgbClr val="064B7E"/>
                    </a:solidFill>
                  </a:tcPr>
                </a:tc>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457200" rtl="0" eaLnBrk="1" fontAlgn="base" latinLnBrk="0" hangingPunct="1">
                        <a:lnSpc>
                          <a:spcPct val="100000"/>
                        </a:lnSpc>
                        <a:spcBef>
                          <a:spcPct val="0"/>
                        </a:spcBef>
                        <a:spcAft>
                          <a:spcPts val="0"/>
                        </a:spcAft>
                        <a:buClrTx/>
                        <a:buSzTx/>
                        <a:buFontTx/>
                        <a:buNone/>
                        <a:tabLst/>
                      </a:pPr>
                      <a:r>
                        <a:rPr kumimoji="0" lang="en-US" sz="1500" b="1" u="none" strike="noStrike" cap="none" normalizeH="0" baseline="0" dirty="0">
                          <a:ln>
                            <a:noFill/>
                          </a:ln>
                          <a:solidFill>
                            <a:schemeClr val="bg1"/>
                          </a:solidFill>
                          <a:effectLst/>
                          <a:latin typeface="Arial" panose="020B0604020202020204" pitchFamily="34" charset="0"/>
                          <a:cs typeface="Arial" panose="020B0604020202020204" pitchFamily="34" charset="0"/>
                        </a:rPr>
                        <a:t>Apixaban</a:t>
                      </a:r>
                      <a:endParaRPr kumimoji="0" lang="en-GB" sz="1300" b="1" i="0" u="none" strike="noStrike" cap="none" normalizeH="0" baseline="0" dirty="0">
                        <a:ln>
                          <a:noFill/>
                        </a:ln>
                        <a:solidFill>
                          <a:schemeClr val="bg1"/>
                        </a:solidFill>
                        <a:effectLst/>
                        <a:latin typeface="Arial" panose="020B0604020202020204" pitchFamily="34" charset="0"/>
                        <a:ea typeface="ＭＳ Ｐゴシック" charset="-128"/>
                        <a:cs typeface="Arial" panose="020B0604020202020204" pitchFamily="34" charset="0"/>
                      </a:endParaRPr>
                    </a:p>
                  </a:txBody>
                  <a:tcPr marL="68582" marR="68582" marT="0" marB="0" anchor="ctr" horzOverflow="overflow">
                    <a:lnL w="12700" cap="flat" cmpd="sng" algn="ctr">
                      <a:noFill/>
                      <a:prstDash val="solid"/>
                      <a:round/>
                      <a:headEnd type="none" w="med" len="med"/>
                      <a:tailEnd type="none" w="med" len="med"/>
                    </a:lnL>
                    <a:lnR>
                      <a:noFill/>
                    </a:lnR>
                    <a:lnT w="28575" cap="flat" cmpd="sng" algn="ctr">
                      <a:solidFill>
                        <a:srgbClr val="AC2117"/>
                      </a:solidFill>
                      <a:prstDash val="solid"/>
                      <a:round/>
                      <a:headEnd type="none" w="med" len="med"/>
                      <a:tailEnd type="none" w="med" len="med"/>
                    </a:lnT>
                    <a:lnB w="28575" cap="flat" cmpd="sng" algn="ctr">
                      <a:solidFill>
                        <a:srgbClr val="AC2117"/>
                      </a:solidFill>
                      <a:prstDash val="solid"/>
                      <a:round/>
                      <a:headEnd type="none" w="med" len="med"/>
                      <a:tailEnd type="none" w="med" len="med"/>
                    </a:lnB>
                    <a:lnTlToBr w="12700" cmpd="sng">
                      <a:noFill/>
                      <a:prstDash val="solid"/>
                    </a:lnTlToBr>
                    <a:lnBlToTr w="12700" cmpd="sng">
                      <a:noFill/>
                      <a:prstDash val="solid"/>
                    </a:lnBlToTr>
                    <a:solidFill>
                      <a:srgbClr val="064B7E"/>
                    </a:solidFill>
                  </a:tcPr>
                </a:tc>
                <a:extLst>
                  <a:ext uri="{0D108BD9-81ED-4DB2-BD59-A6C34878D82A}">
                    <a16:rowId xmlns:a16="http://schemas.microsoft.com/office/drawing/2014/main" val="10000"/>
                  </a:ext>
                </a:extLst>
              </a:tr>
              <a:tr h="409506">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457200" rtl="0" eaLnBrk="1" fontAlgn="base" latinLnBrk="0" hangingPunct="1">
                        <a:lnSpc>
                          <a:spcPct val="100000"/>
                        </a:lnSpc>
                        <a:spcBef>
                          <a:spcPct val="0"/>
                        </a:spcBef>
                        <a:spcAft>
                          <a:spcPts val="0"/>
                        </a:spcAft>
                        <a:buClrTx/>
                        <a:buSzTx/>
                        <a:buFontTx/>
                        <a:buNone/>
                        <a:tabLst/>
                      </a:pPr>
                      <a:r>
                        <a:rPr kumimoji="0" lang="en-US" sz="1800" b="1" u="none" strike="noStrike" cap="none" normalizeH="0" baseline="0" dirty="0" err="1">
                          <a:ln>
                            <a:noFill/>
                          </a:ln>
                          <a:solidFill>
                            <a:srgbClr val="03497C"/>
                          </a:solidFill>
                          <a:effectLst/>
                          <a:latin typeface="Arial" panose="020B0604020202020204" pitchFamily="34" charset="0"/>
                          <a:cs typeface="Arial" panose="020B0604020202020204" pitchFamily="34" charset="0"/>
                        </a:rPr>
                        <a:t>aPTT</a:t>
                      </a:r>
                      <a:r>
                        <a:rPr kumimoji="0" lang="en-US" sz="1800" b="1" u="none" strike="noStrike" cap="none" normalizeH="0" baseline="0" dirty="0">
                          <a:ln>
                            <a:noFill/>
                          </a:ln>
                          <a:solidFill>
                            <a:srgbClr val="03497C"/>
                          </a:solidFill>
                          <a:effectLst/>
                          <a:latin typeface="Arial" panose="020B0604020202020204" pitchFamily="34" charset="0"/>
                          <a:cs typeface="Arial" panose="020B0604020202020204" pitchFamily="34" charset="0"/>
                        </a:rPr>
                        <a:t>; Tempo di </a:t>
                      </a:r>
                      <a:r>
                        <a:rPr kumimoji="0" lang="en-US" sz="1800" b="1" u="none" strike="noStrike" cap="none" normalizeH="0" baseline="0" dirty="0" err="1">
                          <a:ln>
                            <a:noFill/>
                          </a:ln>
                          <a:solidFill>
                            <a:srgbClr val="03497C"/>
                          </a:solidFill>
                          <a:effectLst/>
                          <a:latin typeface="Arial" panose="020B0604020202020204" pitchFamily="34" charset="0"/>
                          <a:cs typeface="Arial" panose="020B0604020202020204" pitchFamily="34" charset="0"/>
                        </a:rPr>
                        <a:t>Trombina</a:t>
                      </a:r>
                      <a:endParaRPr kumimoji="0" lang="en-GB" sz="1800" b="1" i="0" u="none" strike="noStrike" cap="none" normalizeH="0" baseline="0" dirty="0">
                        <a:ln>
                          <a:noFill/>
                        </a:ln>
                        <a:solidFill>
                          <a:srgbClr val="03497C"/>
                        </a:solidFill>
                        <a:effectLst/>
                        <a:latin typeface="Arial" panose="020B0604020202020204" pitchFamily="34" charset="0"/>
                        <a:ea typeface="ＭＳ Ｐゴシック" charset="-128"/>
                        <a:cs typeface="Arial" panose="020B0604020202020204" pitchFamily="34" charset="0"/>
                      </a:endParaRPr>
                    </a:p>
                  </a:txBody>
                  <a:tcPr marL="68582" marR="68582" marT="0" marB="0" anchor="ctr" horzOverflow="overflow">
                    <a:lnL>
                      <a:noFill/>
                    </a:lnL>
                    <a:lnR>
                      <a:noFill/>
                    </a:lnR>
                    <a:lnT w="28575" cap="flat" cmpd="sng" algn="ctr">
                      <a:solidFill>
                        <a:srgbClr val="AC2117"/>
                      </a:solidFill>
                      <a:prstDash val="solid"/>
                      <a:round/>
                      <a:headEnd type="none" w="med" len="med"/>
                      <a:tailEnd type="none" w="med" len="med"/>
                    </a:lnT>
                    <a:lnB>
                      <a:noFill/>
                    </a:lnB>
                    <a:lnTlToBr w="12700" cmpd="sng">
                      <a:noFill/>
                      <a:prstDash val="solid"/>
                    </a:lnTlToBr>
                    <a:lnBlToTr w="12700" cmpd="sng">
                      <a:noFill/>
                      <a:prstDash val="solid"/>
                    </a:lnBlToTr>
                    <a:solidFill>
                      <a:srgbClr val="FDFDFD"/>
                    </a:solidFill>
                  </a:tcPr>
                </a:tc>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457200" rtl="0" eaLnBrk="1" fontAlgn="base" latinLnBrk="0" hangingPunct="1">
                        <a:lnSpc>
                          <a:spcPct val="100000"/>
                        </a:lnSpc>
                        <a:spcBef>
                          <a:spcPct val="0"/>
                        </a:spcBef>
                        <a:spcAft>
                          <a:spcPts val="0"/>
                        </a:spcAft>
                        <a:buClrTx/>
                        <a:buSzTx/>
                        <a:buFontTx/>
                        <a:buNone/>
                        <a:tabLst/>
                      </a:pPr>
                      <a:endParaRPr kumimoji="0" lang="en-GB" sz="2000" b="0" i="0" u="none" strike="noStrike" cap="none" normalizeH="0" baseline="0" dirty="0">
                        <a:ln>
                          <a:noFill/>
                        </a:ln>
                        <a:solidFill>
                          <a:schemeClr val="tx1"/>
                        </a:solidFill>
                        <a:effectLst/>
                        <a:latin typeface="Arial" panose="020B0604020202020204" pitchFamily="34" charset="0"/>
                        <a:ea typeface="ＭＳ Ｐゴシック" charset="-128"/>
                        <a:cs typeface="Arial" panose="020B0604020202020204" pitchFamily="34" charset="0"/>
                      </a:endParaRPr>
                    </a:p>
                  </a:txBody>
                  <a:tcPr marL="68582" marR="68582" marT="0" marB="0" anchor="ctr" horzOverflow="overflow">
                    <a:lnL>
                      <a:noFill/>
                    </a:lnL>
                    <a:lnR>
                      <a:noFill/>
                    </a:lnR>
                    <a:lnT w="28575" cap="flat" cmpd="sng" algn="ctr">
                      <a:solidFill>
                        <a:srgbClr val="AC2117"/>
                      </a:solidFill>
                      <a:prstDash val="solid"/>
                      <a:round/>
                      <a:headEnd type="none" w="med" len="med"/>
                      <a:tailEnd type="none" w="med" len="med"/>
                    </a:lnT>
                    <a:lnB>
                      <a:noFill/>
                    </a:lnB>
                    <a:lnTlToBr w="12700" cmpd="sng">
                      <a:noFill/>
                      <a:prstDash val="solid"/>
                    </a:lnTlToBr>
                    <a:lnBlToTr w="12700" cmpd="sng">
                      <a:noFill/>
                      <a:prstDash val="solid"/>
                    </a:lnBlToTr>
                    <a:solidFill>
                      <a:srgbClr val="FDFDFD"/>
                    </a:solidFill>
                  </a:tcPr>
                </a:tc>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457200" rtl="0" eaLnBrk="1" fontAlgn="base" latinLnBrk="0" hangingPunct="1">
                        <a:lnSpc>
                          <a:spcPct val="100000"/>
                        </a:lnSpc>
                        <a:spcBef>
                          <a:spcPct val="0"/>
                        </a:spcBef>
                        <a:spcAft>
                          <a:spcPts val="0"/>
                        </a:spcAft>
                        <a:buClrTx/>
                        <a:buSzTx/>
                        <a:buFontTx/>
                        <a:buNone/>
                        <a:tabLst/>
                        <a:defRPr/>
                      </a:pPr>
                      <a:endParaRPr kumimoji="0" lang="en-GB" sz="2000" b="0" i="0" u="none" strike="noStrike" kern="1200" cap="none" spc="0" normalizeH="0" baseline="0" noProof="0" dirty="0">
                        <a:ln>
                          <a:noFill/>
                        </a:ln>
                        <a:solidFill>
                          <a:schemeClr val="tx1"/>
                        </a:solidFill>
                        <a:effectLst/>
                        <a:uLnTx/>
                        <a:uFillTx/>
                        <a:latin typeface="Arial" panose="020B0604020202020204" pitchFamily="34" charset="0"/>
                        <a:ea typeface="ＭＳ Ｐゴシック" charset="-128"/>
                        <a:cs typeface="Arial" panose="020B0604020202020204" pitchFamily="34" charset="0"/>
                      </a:endParaRPr>
                    </a:p>
                  </a:txBody>
                  <a:tcPr marL="68582" marR="68582" marT="0" marB="0" anchor="ctr" horzOverflow="overflow">
                    <a:lnL>
                      <a:noFill/>
                    </a:lnL>
                    <a:lnR>
                      <a:noFill/>
                    </a:lnR>
                    <a:lnT w="28575" cap="flat" cmpd="sng" algn="ctr">
                      <a:solidFill>
                        <a:srgbClr val="AC2117"/>
                      </a:solidFill>
                      <a:prstDash val="solid"/>
                      <a:round/>
                      <a:headEnd type="none" w="med" len="med"/>
                      <a:tailEnd type="none" w="med" len="med"/>
                    </a:lnT>
                    <a:lnB>
                      <a:noFill/>
                    </a:lnB>
                    <a:lnTlToBr w="12700" cmpd="sng">
                      <a:noFill/>
                      <a:prstDash val="solid"/>
                    </a:lnTlToBr>
                    <a:lnBlToTr w="12700" cmpd="sng">
                      <a:noFill/>
                      <a:prstDash val="solid"/>
                    </a:lnBlToTr>
                    <a:solidFill>
                      <a:srgbClr val="FDFDFD"/>
                    </a:solidFill>
                  </a:tcPr>
                </a:tc>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457200" rtl="0" eaLnBrk="1" fontAlgn="base" latinLnBrk="0" hangingPunct="1">
                        <a:lnSpc>
                          <a:spcPct val="100000"/>
                        </a:lnSpc>
                        <a:spcBef>
                          <a:spcPct val="0"/>
                        </a:spcBef>
                        <a:spcAft>
                          <a:spcPts val="0"/>
                        </a:spcAft>
                        <a:buClrTx/>
                        <a:buSzTx/>
                        <a:buFontTx/>
                        <a:buNone/>
                        <a:tabLst/>
                      </a:pPr>
                      <a:endParaRPr kumimoji="0" lang="en-GB" sz="1200" b="0" i="0" u="none" strike="noStrike" cap="none" normalizeH="0" baseline="0" dirty="0">
                        <a:ln>
                          <a:noFill/>
                        </a:ln>
                        <a:solidFill>
                          <a:schemeClr val="tx1"/>
                        </a:solidFill>
                        <a:effectLst/>
                        <a:latin typeface="Arial" panose="020B0604020202020204" pitchFamily="34" charset="0"/>
                        <a:ea typeface="ＭＳ Ｐゴシック" charset="-128"/>
                        <a:cs typeface="Arial" panose="020B0604020202020204" pitchFamily="34" charset="0"/>
                      </a:endParaRPr>
                    </a:p>
                  </a:txBody>
                  <a:tcPr marL="68582" marR="68582" marT="0" marB="0" anchor="ctr" horzOverflow="overflow">
                    <a:lnL>
                      <a:noFill/>
                    </a:lnL>
                    <a:lnR>
                      <a:noFill/>
                    </a:lnR>
                    <a:lnT w="28575" cap="flat" cmpd="sng" algn="ctr">
                      <a:solidFill>
                        <a:srgbClr val="AC2117"/>
                      </a:solidFill>
                      <a:prstDash val="solid"/>
                      <a:round/>
                      <a:headEnd type="none" w="med" len="med"/>
                      <a:tailEnd type="none" w="med" len="med"/>
                    </a:lnT>
                    <a:lnB>
                      <a:noFill/>
                    </a:lnB>
                    <a:lnTlToBr w="12700" cmpd="sng">
                      <a:noFill/>
                      <a:prstDash val="solid"/>
                    </a:lnTlToBr>
                    <a:lnBlToTr w="12700" cmpd="sng">
                      <a:noFill/>
                      <a:prstDash val="solid"/>
                    </a:lnBlToTr>
                    <a:solidFill>
                      <a:srgbClr val="FDFDFD"/>
                    </a:solidFill>
                  </a:tcPr>
                </a:tc>
                <a:extLst>
                  <a:ext uri="{0D108BD9-81ED-4DB2-BD59-A6C34878D82A}">
                    <a16:rowId xmlns:a16="http://schemas.microsoft.com/office/drawing/2014/main" val="10001"/>
                  </a:ext>
                </a:extLst>
              </a:tr>
              <a:tr h="490272">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457200" rtl="0" eaLnBrk="1" fontAlgn="base" latinLnBrk="0" hangingPunct="1">
                        <a:lnSpc>
                          <a:spcPct val="100000"/>
                        </a:lnSpc>
                        <a:spcBef>
                          <a:spcPct val="0"/>
                        </a:spcBef>
                        <a:spcAft>
                          <a:spcPts val="0"/>
                        </a:spcAft>
                        <a:buClrTx/>
                        <a:buSzTx/>
                        <a:buFontTx/>
                        <a:buNone/>
                        <a:tabLst/>
                        <a:defRPr/>
                      </a:pPr>
                      <a:r>
                        <a:rPr kumimoji="0" lang="en-US" sz="1800" b="1" u="none" strike="noStrike" kern="1200" cap="none" normalizeH="0" baseline="0" dirty="0" err="1">
                          <a:ln>
                            <a:noFill/>
                          </a:ln>
                          <a:solidFill>
                            <a:srgbClr val="03497C"/>
                          </a:solidFill>
                          <a:effectLst/>
                          <a:latin typeface="Arial" panose="020B0604020202020204" pitchFamily="34" charset="0"/>
                          <a:cs typeface="Arial" panose="020B0604020202020204" pitchFamily="34" charset="0"/>
                        </a:rPr>
                        <a:t>dTT</a:t>
                      </a:r>
                      <a:r>
                        <a:rPr kumimoji="0" lang="en-US" sz="1800" b="1" u="none" strike="noStrike" kern="1200" cap="none" normalizeH="0" baseline="0" dirty="0">
                          <a:ln>
                            <a:noFill/>
                          </a:ln>
                          <a:solidFill>
                            <a:srgbClr val="03497C"/>
                          </a:solidFill>
                          <a:effectLst/>
                          <a:latin typeface="Arial" panose="020B0604020202020204" pitchFamily="34" charset="0"/>
                          <a:cs typeface="Arial" panose="020B0604020202020204" pitchFamily="34" charset="0"/>
                        </a:rPr>
                        <a:t>  (Tempo di </a:t>
                      </a:r>
                      <a:r>
                        <a:rPr kumimoji="0" lang="en-US" sz="1800" b="1" u="none" strike="noStrike" kern="1200" cap="none" normalizeH="0" baseline="0" dirty="0" err="1">
                          <a:ln>
                            <a:noFill/>
                          </a:ln>
                          <a:solidFill>
                            <a:srgbClr val="03497C"/>
                          </a:solidFill>
                          <a:effectLst/>
                          <a:latin typeface="Arial" panose="020B0604020202020204" pitchFamily="34" charset="0"/>
                          <a:cs typeface="Arial" panose="020B0604020202020204" pitchFamily="34" charset="0"/>
                        </a:rPr>
                        <a:t>Trombina</a:t>
                      </a:r>
                      <a:endParaRPr kumimoji="0" lang="en-US" sz="1800" b="1" u="none" strike="noStrike" kern="1200" cap="none" normalizeH="0" baseline="0" dirty="0">
                        <a:ln>
                          <a:noFill/>
                        </a:ln>
                        <a:solidFill>
                          <a:srgbClr val="03497C"/>
                        </a:solidFill>
                        <a:effectLst/>
                        <a:latin typeface="Arial" panose="020B0604020202020204" pitchFamily="34" charset="0"/>
                        <a:cs typeface="Arial" panose="020B0604020202020204" pitchFamily="34" charset="0"/>
                      </a:endParaRPr>
                    </a:p>
                    <a:p>
                      <a:pPr marL="0" marR="0" lvl="0" indent="0" algn="l" defTabSz="457200" rtl="0" eaLnBrk="1" fontAlgn="base" latinLnBrk="0" hangingPunct="1">
                        <a:lnSpc>
                          <a:spcPct val="100000"/>
                        </a:lnSpc>
                        <a:spcBef>
                          <a:spcPct val="0"/>
                        </a:spcBef>
                        <a:spcAft>
                          <a:spcPts val="0"/>
                        </a:spcAft>
                        <a:buClrTx/>
                        <a:buSzTx/>
                        <a:buFontTx/>
                        <a:buNone/>
                        <a:tabLst/>
                        <a:defRPr/>
                      </a:pPr>
                      <a:r>
                        <a:rPr kumimoji="0" lang="en-US" sz="1800" b="1" u="none" strike="noStrike" kern="1200" cap="none" normalizeH="0" baseline="0" dirty="0">
                          <a:ln>
                            <a:noFill/>
                          </a:ln>
                          <a:solidFill>
                            <a:srgbClr val="03497C"/>
                          </a:solidFill>
                          <a:effectLst/>
                          <a:latin typeface="Arial" panose="020B0604020202020204" pitchFamily="34" charset="0"/>
                          <a:cs typeface="Arial" panose="020B0604020202020204" pitchFamily="34" charset="0"/>
                        </a:rPr>
                        <a:t>          </a:t>
                      </a:r>
                      <a:r>
                        <a:rPr kumimoji="0" lang="en-US" sz="1800" b="1" u="none" strike="noStrike" kern="1200" cap="none" normalizeH="0" baseline="0" dirty="0" err="1">
                          <a:ln>
                            <a:noFill/>
                          </a:ln>
                          <a:solidFill>
                            <a:srgbClr val="03497C"/>
                          </a:solidFill>
                          <a:effectLst/>
                          <a:latin typeface="Arial" panose="020B0604020202020204" pitchFamily="34" charset="0"/>
                          <a:cs typeface="Arial" panose="020B0604020202020204" pitchFamily="34" charset="0"/>
                        </a:rPr>
                        <a:t>Diluito</a:t>
                      </a:r>
                      <a:r>
                        <a:rPr kumimoji="0" lang="en-US" sz="1800" b="1" u="none" strike="noStrike" kern="1200" cap="none" normalizeH="0" baseline="0" dirty="0">
                          <a:ln>
                            <a:noFill/>
                          </a:ln>
                          <a:solidFill>
                            <a:srgbClr val="03497C"/>
                          </a:solidFill>
                          <a:effectLst/>
                          <a:latin typeface="Arial" panose="020B0604020202020204" pitchFamily="34" charset="0"/>
                          <a:cs typeface="Arial" panose="020B0604020202020204" pitchFamily="34" charset="0"/>
                        </a:rPr>
                        <a:t>)</a:t>
                      </a:r>
                      <a:endParaRPr kumimoji="0" lang="en-GB" sz="1800" b="1" u="none" strike="noStrike" kern="1200" cap="none" normalizeH="0" baseline="0" dirty="0">
                        <a:ln>
                          <a:noFill/>
                        </a:ln>
                        <a:solidFill>
                          <a:srgbClr val="03497C"/>
                        </a:solidFill>
                        <a:effectLst/>
                        <a:latin typeface="Arial" panose="020B0604020202020204" pitchFamily="34" charset="0"/>
                        <a:ea typeface="+mn-ea"/>
                        <a:cs typeface="Arial" panose="020B0604020202020204" pitchFamily="34" charset="0"/>
                      </a:endParaRPr>
                    </a:p>
                  </a:txBody>
                  <a:tcPr marL="68582" marR="68582" marT="0" marB="0" anchor="ctr" horzOverflow="overflow">
                    <a:lnL>
                      <a:noFill/>
                    </a:lnL>
                    <a:lnR>
                      <a:noFill/>
                    </a:lnR>
                    <a:lnT>
                      <a:noFill/>
                    </a:lnT>
                    <a:lnB>
                      <a:noFill/>
                    </a:lnB>
                    <a:lnTlToBr w="12700" cmpd="sng">
                      <a:noFill/>
                      <a:prstDash val="solid"/>
                    </a:lnTlToBr>
                    <a:lnBlToTr w="12700" cmpd="sng">
                      <a:noFill/>
                      <a:prstDash val="solid"/>
                    </a:lnBlToTr>
                    <a:solidFill>
                      <a:srgbClr val="CBCBCB"/>
                    </a:solidFill>
                  </a:tcPr>
                </a:tc>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457200" rtl="0" eaLnBrk="1" fontAlgn="base" latinLnBrk="0" hangingPunct="1">
                        <a:lnSpc>
                          <a:spcPct val="100000"/>
                        </a:lnSpc>
                        <a:spcBef>
                          <a:spcPct val="0"/>
                        </a:spcBef>
                        <a:spcAft>
                          <a:spcPts val="0"/>
                        </a:spcAft>
                        <a:buClrTx/>
                        <a:buSzTx/>
                        <a:buFontTx/>
                        <a:buNone/>
                        <a:tabLst/>
                      </a:pPr>
                      <a:endParaRPr kumimoji="0" lang="en-GB" sz="1200" b="0" i="0" u="none" strike="noStrike" cap="none" normalizeH="0" baseline="0" dirty="0">
                        <a:ln>
                          <a:noFill/>
                        </a:ln>
                        <a:solidFill>
                          <a:schemeClr val="tx1"/>
                        </a:solidFill>
                        <a:effectLst/>
                        <a:latin typeface="Arial" panose="020B0604020202020204" pitchFamily="34" charset="0"/>
                        <a:ea typeface="ＭＳ Ｐゴシック" charset="-128"/>
                        <a:cs typeface="Arial" panose="020B0604020202020204" pitchFamily="34" charset="0"/>
                      </a:endParaRPr>
                    </a:p>
                  </a:txBody>
                  <a:tcPr marL="68582" marR="68582" marT="0" marB="0" anchor="ctr" horzOverflow="overflow">
                    <a:lnL>
                      <a:noFill/>
                    </a:lnL>
                    <a:lnR>
                      <a:noFill/>
                    </a:lnR>
                    <a:lnT>
                      <a:noFill/>
                    </a:lnT>
                    <a:lnB>
                      <a:noFill/>
                    </a:lnB>
                    <a:lnTlToBr w="12700" cmpd="sng">
                      <a:noFill/>
                      <a:prstDash val="solid"/>
                    </a:lnTlToBr>
                    <a:lnBlToTr w="12700" cmpd="sng">
                      <a:noFill/>
                      <a:prstDash val="solid"/>
                    </a:lnBlToTr>
                    <a:solidFill>
                      <a:srgbClr val="CBCBCB"/>
                    </a:solidFill>
                  </a:tcPr>
                </a:tc>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457200" rtl="0" eaLnBrk="1" fontAlgn="base" latinLnBrk="0" hangingPunct="1">
                        <a:lnSpc>
                          <a:spcPct val="100000"/>
                        </a:lnSpc>
                        <a:spcBef>
                          <a:spcPct val="0"/>
                        </a:spcBef>
                        <a:spcAft>
                          <a:spcPts val="0"/>
                        </a:spcAft>
                        <a:buClrTx/>
                        <a:buSzTx/>
                        <a:buFontTx/>
                        <a:buNone/>
                        <a:tabLst/>
                        <a:defRPr/>
                      </a:pPr>
                      <a:endParaRPr kumimoji="0" lang="en-GB" sz="2000" b="0" i="0" u="none" strike="noStrike" kern="1200" cap="none" spc="0" normalizeH="0" baseline="0" noProof="0" dirty="0">
                        <a:ln>
                          <a:noFill/>
                        </a:ln>
                        <a:solidFill>
                          <a:schemeClr val="tx1"/>
                        </a:solidFill>
                        <a:effectLst/>
                        <a:uLnTx/>
                        <a:uFillTx/>
                        <a:latin typeface="Arial" panose="020B0604020202020204" pitchFamily="34" charset="0"/>
                        <a:ea typeface="ＭＳ Ｐゴシック" charset="-128"/>
                        <a:cs typeface="Arial" panose="020B0604020202020204" pitchFamily="34" charset="0"/>
                      </a:endParaRPr>
                    </a:p>
                  </a:txBody>
                  <a:tcPr marL="68582" marR="68582" marT="0" marB="0" anchor="ctr" horzOverflow="overflow">
                    <a:lnL>
                      <a:noFill/>
                    </a:lnL>
                    <a:lnR>
                      <a:noFill/>
                    </a:lnR>
                    <a:lnT>
                      <a:noFill/>
                    </a:lnT>
                    <a:lnB>
                      <a:noFill/>
                    </a:lnB>
                    <a:lnTlToBr w="12700" cmpd="sng">
                      <a:noFill/>
                      <a:prstDash val="solid"/>
                    </a:lnTlToBr>
                    <a:lnBlToTr w="12700" cmpd="sng">
                      <a:noFill/>
                      <a:prstDash val="solid"/>
                    </a:lnBlToTr>
                    <a:solidFill>
                      <a:srgbClr val="CBCBCB"/>
                    </a:solidFill>
                  </a:tcPr>
                </a:tc>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457200" rtl="0" eaLnBrk="1" fontAlgn="base" latinLnBrk="0" hangingPunct="1">
                        <a:lnSpc>
                          <a:spcPct val="100000"/>
                        </a:lnSpc>
                        <a:spcBef>
                          <a:spcPct val="0"/>
                        </a:spcBef>
                        <a:spcAft>
                          <a:spcPts val="0"/>
                        </a:spcAft>
                        <a:buClrTx/>
                        <a:buSzTx/>
                        <a:buFontTx/>
                        <a:buNone/>
                        <a:tabLst/>
                      </a:pPr>
                      <a:endParaRPr kumimoji="0" lang="en-GB" sz="1200" b="0" i="0" u="none" strike="noStrike" cap="none" normalizeH="0" baseline="0" dirty="0">
                        <a:ln>
                          <a:noFill/>
                        </a:ln>
                        <a:solidFill>
                          <a:schemeClr val="tx1"/>
                        </a:solidFill>
                        <a:effectLst/>
                        <a:latin typeface="Arial" panose="020B0604020202020204" pitchFamily="34" charset="0"/>
                        <a:ea typeface="ＭＳ Ｐゴシック" charset="-128"/>
                        <a:cs typeface="Arial" panose="020B0604020202020204" pitchFamily="34" charset="0"/>
                      </a:endParaRPr>
                    </a:p>
                  </a:txBody>
                  <a:tcPr marL="68582" marR="68582" marT="0" marB="0" anchor="ctr" horzOverflow="overflow">
                    <a:lnL>
                      <a:noFill/>
                    </a:lnL>
                    <a:lnR>
                      <a:noFill/>
                    </a:lnR>
                    <a:lnT>
                      <a:noFill/>
                    </a:lnT>
                    <a:lnB>
                      <a:noFill/>
                    </a:lnB>
                    <a:lnTlToBr w="12700" cmpd="sng">
                      <a:noFill/>
                      <a:prstDash val="solid"/>
                    </a:lnTlToBr>
                    <a:lnBlToTr w="12700" cmpd="sng">
                      <a:noFill/>
                      <a:prstDash val="solid"/>
                    </a:lnBlToTr>
                    <a:solidFill>
                      <a:srgbClr val="CBCBCB"/>
                    </a:solidFill>
                  </a:tcPr>
                </a:tc>
                <a:extLst>
                  <a:ext uri="{0D108BD9-81ED-4DB2-BD59-A6C34878D82A}">
                    <a16:rowId xmlns:a16="http://schemas.microsoft.com/office/drawing/2014/main" val="10002"/>
                  </a:ext>
                </a:extLst>
              </a:tr>
              <a:tr h="490480">
                <a:tc>
                  <a:txBody>
                    <a:bodyPr/>
                    <a:lstStyle/>
                    <a:p>
                      <a:pPr marL="0" marR="0" lvl="0" indent="0" algn="l" defTabSz="457200" rtl="0" eaLnBrk="1" fontAlgn="base" latinLnBrk="0" hangingPunct="1">
                        <a:lnSpc>
                          <a:spcPct val="100000"/>
                        </a:lnSpc>
                        <a:spcBef>
                          <a:spcPct val="0"/>
                        </a:spcBef>
                        <a:spcAft>
                          <a:spcPts val="0"/>
                        </a:spcAft>
                        <a:buClrTx/>
                        <a:buSzTx/>
                        <a:buFontTx/>
                        <a:buNone/>
                        <a:tabLst/>
                      </a:pPr>
                      <a:r>
                        <a:rPr kumimoji="0" lang="en-GB" sz="1800" b="1" u="none" strike="noStrike" kern="1200" cap="none" normalizeH="0" baseline="0" dirty="0">
                          <a:ln>
                            <a:noFill/>
                          </a:ln>
                          <a:solidFill>
                            <a:srgbClr val="03497C"/>
                          </a:solidFill>
                          <a:effectLst/>
                          <a:latin typeface="Arial" panose="020B0604020202020204" pitchFamily="34" charset="0"/>
                          <a:cs typeface="Arial" panose="020B0604020202020204" pitchFamily="34" charset="0"/>
                        </a:rPr>
                        <a:t>ECT (Tempo di </a:t>
                      </a:r>
                      <a:r>
                        <a:rPr kumimoji="0" lang="en-GB" sz="1800" b="1" u="none" strike="noStrike" kern="1200" cap="none" normalizeH="0" baseline="0" dirty="0" err="1">
                          <a:ln>
                            <a:noFill/>
                          </a:ln>
                          <a:solidFill>
                            <a:srgbClr val="03497C"/>
                          </a:solidFill>
                          <a:effectLst/>
                          <a:latin typeface="Arial" panose="020B0604020202020204" pitchFamily="34" charset="0"/>
                          <a:cs typeface="Arial" panose="020B0604020202020204" pitchFamily="34" charset="0"/>
                        </a:rPr>
                        <a:t>Ecarina</a:t>
                      </a:r>
                      <a:r>
                        <a:rPr kumimoji="0" lang="en-GB" sz="1800" b="1" u="none" strike="noStrike" kern="1200" cap="none" normalizeH="0" baseline="0" dirty="0">
                          <a:ln>
                            <a:noFill/>
                          </a:ln>
                          <a:solidFill>
                            <a:srgbClr val="03497C"/>
                          </a:solidFill>
                          <a:effectLst/>
                          <a:latin typeface="Arial" panose="020B0604020202020204" pitchFamily="34" charset="0"/>
                          <a:cs typeface="Arial" panose="020B0604020202020204" pitchFamily="34" charset="0"/>
                        </a:rPr>
                        <a:t>)</a:t>
                      </a:r>
                      <a:endParaRPr kumimoji="0" lang="en-GB" sz="1800" b="1" u="none" strike="noStrike" kern="1200" cap="none" normalizeH="0" baseline="0" dirty="0">
                        <a:ln>
                          <a:noFill/>
                        </a:ln>
                        <a:solidFill>
                          <a:srgbClr val="03497C"/>
                        </a:solidFill>
                        <a:effectLst/>
                        <a:latin typeface="Arial" panose="020B0604020202020204" pitchFamily="34" charset="0"/>
                        <a:ea typeface="+mn-ea"/>
                        <a:cs typeface="Arial" panose="020B0604020202020204" pitchFamily="34" charset="0"/>
                      </a:endParaRPr>
                    </a:p>
                  </a:txBody>
                  <a:tcPr marL="68582" marR="68582" marT="0" marB="0" anchor="ctr" horzOverflow="overflow">
                    <a:lnL>
                      <a:noFill/>
                    </a:lnL>
                    <a:lnR>
                      <a:noFill/>
                    </a:lnR>
                    <a:lnT>
                      <a:noFill/>
                    </a:lnT>
                    <a:lnB>
                      <a:noFill/>
                    </a:lnB>
                    <a:lnTlToBr w="12700" cmpd="sng">
                      <a:noFill/>
                      <a:prstDash val="solid"/>
                    </a:lnTlToBr>
                    <a:lnBlToTr w="12700" cmpd="sng">
                      <a:noFill/>
                      <a:prstDash val="solid"/>
                    </a:lnBlToTr>
                    <a:solidFill>
                      <a:srgbClr val="FDFDFD"/>
                    </a:solidFill>
                  </a:tcPr>
                </a:tc>
                <a:tc>
                  <a:txBody>
                    <a:bodyPr/>
                    <a:lstStyle/>
                    <a:p>
                      <a:pPr marL="0" marR="0" lvl="0" indent="0" algn="ctr" defTabSz="457200" rtl="0" eaLnBrk="1" fontAlgn="base" latinLnBrk="0" hangingPunct="1">
                        <a:lnSpc>
                          <a:spcPct val="100000"/>
                        </a:lnSpc>
                        <a:spcBef>
                          <a:spcPct val="0"/>
                        </a:spcBef>
                        <a:spcAft>
                          <a:spcPts val="0"/>
                        </a:spcAft>
                        <a:buClrTx/>
                        <a:buSzTx/>
                        <a:buFontTx/>
                        <a:buNone/>
                        <a:tabLst/>
                      </a:pPr>
                      <a:endParaRPr kumimoji="0" lang="en-GB" sz="2000" b="0" i="0" u="none" strike="noStrike" cap="none" normalizeH="0" baseline="0" dirty="0">
                        <a:ln>
                          <a:noFill/>
                        </a:ln>
                        <a:solidFill>
                          <a:schemeClr val="tx1"/>
                        </a:solidFill>
                        <a:effectLst/>
                        <a:latin typeface="Arial" panose="020B0604020202020204" pitchFamily="34" charset="0"/>
                        <a:ea typeface="ＭＳ Ｐゴシック" charset="-128"/>
                        <a:cs typeface="Arial" panose="020B0604020202020204" pitchFamily="34" charset="0"/>
                      </a:endParaRPr>
                    </a:p>
                    <a:p>
                      <a:pPr marL="0" marR="0" lvl="0" indent="0" algn="ctr" defTabSz="457200" rtl="0" eaLnBrk="1" fontAlgn="base" latinLnBrk="0" hangingPunct="1">
                        <a:lnSpc>
                          <a:spcPct val="100000"/>
                        </a:lnSpc>
                        <a:spcBef>
                          <a:spcPct val="0"/>
                        </a:spcBef>
                        <a:spcAft>
                          <a:spcPts val="0"/>
                        </a:spcAft>
                        <a:buClrTx/>
                        <a:buSzTx/>
                        <a:buFontTx/>
                        <a:buNone/>
                        <a:tabLst/>
                      </a:pPr>
                      <a:endParaRPr kumimoji="0" lang="en-GB" sz="2000" b="0" i="0" u="none" strike="noStrike" cap="none" normalizeH="0" baseline="0" dirty="0">
                        <a:ln>
                          <a:noFill/>
                        </a:ln>
                        <a:solidFill>
                          <a:schemeClr val="tx1"/>
                        </a:solidFill>
                        <a:effectLst/>
                        <a:latin typeface="Arial" panose="020B0604020202020204" pitchFamily="34" charset="0"/>
                        <a:ea typeface="ＭＳ Ｐゴシック" charset="-128"/>
                        <a:cs typeface="Arial" panose="020B0604020202020204" pitchFamily="34" charset="0"/>
                      </a:endParaRPr>
                    </a:p>
                  </a:txBody>
                  <a:tcPr marL="68582" marR="68582" marT="0" marB="0" anchor="ctr" horzOverflow="overflow">
                    <a:lnL>
                      <a:noFill/>
                    </a:lnL>
                    <a:lnR>
                      <a:noFill/>
                    </a:lnR>
                    <a:lnT>
                      <a:noFill/>
                    </a:lnT>
                    <a:lnB>
                      <a:noFill/>
                    </a:lnB>
                    <a:lnTlToBr w="12700" cmpd="sng">
                      <a:noFill/>
                      <a:prstDash val="solid"/>
                    </a:lnTlToBr>
                    <a:lnBlToTr w="12700" cmpd="sng">
                      <a:noFill/>
                      <a:prstDash val="solid"/>
                    </a:lnBlToTr>
                    <a:solidFill>
                      <a:srgbClr val="FDFDFD"/>
                    </a:solidFill>
                  </a:tcPr>
                </a:tc>
                <a:tc>
                  <a:txBody>
                    <a:bodyPr/>
                    <a:lstStyle/>
                    <a:p>
                      <a:pPr marL="0" marR="0" lvl="0" indent="0" algn="ctr" defTabSz="457200" rtl="0" eaLnBrk="1" fontAlgn="base" latinLnBrk="0" hangingPunct="1">
                        <a:lnSpc>
                          <a:spcPct val="100000"/>
                        </a:lnSpc>
                        <a:spcBef>
                          <a:spcPct val="0"/>
                        </a:spcBef>
                        <a:spcAft>
                          <a:spcPts val="0"/>
                        </a:spcAft>
                        <a:buClrTx/>
                        <a:buSzTx/>
                        <a:buFontTx/>
                        <a:buNone/>
                        <a:tabLst/>
                      </a:pPr>
                      <a:endParaRPr kumimoji="0" lang="en-GB" sz="2000" b="0" i="0" u="none" strike="noStrike" cap="none" normalizeH="0" baseline="0" dirty="0">
                        <a:ln>
                          <a:noFill/>
                        </a:ln>
                        <a:solidFill>
                          <a:schemeClr val="tx1"/>
                        </a:solidFill>
                        <a:effectLst/>
                        <a:latin typeface="Arial" panose="020B0604020202020204" pitchFamily="34" charset="0"/>
                        <a:ea typeface="ＭＳ Ｐゴシック" charset="-128"/>
                        <a:cs typeface="Arial" panose="020B0604020202020204" pitchFamily="34" charset="0"/>
                      </a:endParaRPr>
                    </a:p>
                  </a:txBody>
                  <a:tcPr marL="68582" marR="68582" marT="0" marB="0" anchor="ctr" horzOverflow="overflow">
                    <a:lnL>
                      <a:noFill/>
                    </a:lnL>
                    <a:lnR>
                      <a:noFill/>
                    </a:lnR>
                    <a:lnT>
                      <a:noFill/>
                    </a:lnT>
                    <a:lnB>
                      <a:noFill/>
                    </a:lnB>
                    <a:lnTlToBr w="12700" cmpd="sng">
                      <a:noFill/>
                      <a:prstDash val="solid"/>
                    </a:lnTlToBr>
                    <a:lnBlToTr w="12700" cmpd="sng">
                      <a:noFill/>
                      <a:prstDash val="solid"/>
                    </a:lnBlToTr>
                    <a:solidFill>
                      <a:srgbClr val="FDFDFD"/>
                    </a:solidFill>
                  </a:tcPr>
                </a:tc>
                <a:tc>
                  <a:txBody>
                    <a:bodyPr/>
                    <a:lstStyle/>
                    <a:p>
                      <a:pPr marL="0" marR="0" lvl="0" indent="0" algn="ctr" defTabSz="457200" rtl="0" eaLnBrk="1" fontAlgn="base" latinLnBrk="0" hangingPunct="1">
                        <a:lnSpc>
                          <a:spcPct val="100000"/>
                        </a:lnSpc>
                        <a:spcBef>
                          <a:spcPct val="0"/>
                        </a:spcBef>
                        <a:spcAft>
                          <a:spcPts val="0"/>
                        </a:spcAft>
                        <a:buClrTx/>
                        <a:buSzTx/>
                        <a:buFontTx/>
                        <a:buNone/>
                        <a:tabLst/>
                      </a:pPr>
                      <a:endParaRPr kumimoji="0" lang="en-GB" sz="2000" b="0" i="0" u="none" strike="noStrike" cap="none" normalizeH="0" baseline="0" dirty="0">
                        <a:ln>
                          <a:noFill/>
                        </a:ln>
                        <a:solidFill>
                          <a:schemeClr val="tx1"/>
                        </a:solidFill>
                        <a:effectLst/>
                        <a:latin typeface="Arial" panose="020B0604020202020204" pitchFamily="34" charset="0"/>
                        <a:ea typeface="ＭＳ Ｐゴシック" charset="-128"/>
                        <a:cs typeface="Arial" panose="020B0604020202020204" pitchFamily="34" charset="0"/>
                      </a:endParaRPr>
                    </a:p>
                  </a:txBody>
                  <a:tcPr marL="68582" marR="68582" marT="0" marB="0" anchor="ctr" horzOverflow="overflow">
                    <a:lnL>
                      <a:noFill/>
                    </a:lnL>
                    <a:lnR>
                      <a:noFill/>
                    </a:lnR>
                    <a:lnT>
                      <a:noFill/>
                    </a:lnT>
                    <a:lnB>
                      <a:noFill/>
                    </a:lnB>
                    <a:lnTlToBr w="12700" cmpd="sng">
                      <a:noFill/>
                      <a:prstDash val="solid"/>
                    </a:lnTlToBr>
                    <a:lnBlToTr w="12700" cmpd="sng">
                      <a:noFill/>
                      <a:prstDash val="solid"/>
                    </a:lnBlToTr>
                    <a:solidFill>
                      <a:srgbClr val="FDFDFD"/>
                    </a:solidFill>
                  </a:tcPr>
                </a:tc>
                <a:extLst>
                  <a:ext uri="{0D108BD9-81ED-4DB2-BD59-A6C34878D82A}">
                    <a16:rowId xmlns:a16="http://schemas.microsoft.com/office/drawing/2014/main" val="10003"/>
                  </a:ext>
                </a:extLst>
              </a:tr>
              <a:tr h="508000">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457200" rtl="0" eaLnBrk="1" fontAlgn="base" latinLnBrk="0" hangingPunct="1">
                        <a:lnSpc>
                          <a:spcPct val="100000"/>
                        </a:lnSpc>
                        <a:spcBef>
                          <a:spcPct val="0"/>
                        </a:spcBef>
                        <a:spcAft>
                          <a:spcPts val="0"/>
                        </a:spcAft>
                        <a:buClrTx/>
                        <a:buSzTx/>
                        <a:buFontTx/>
                        <a:buNone/>
                        <a:tabLst/>
                      </a:pPr>
                      <a:r>
                        <a:rPr kumimoji="0" lang="en-GB" sz="1800" b="1" u="none" strike="noStrike" kern="1200" cap="none" normalizeH="0" baseline="0" dirty="0">
                          <a:ln>
                            <a:noFill/>
                          </a:ln>
                          <a:solidFill>
                            <a:srgbClr val="03497C"/>
                          </a:solidFill>
                          <a:effectLst/>
                          <a:latin typeface="Arial" panose="020B0604020202020204" pitchFamily="34" charset="0"/>
                          <a:cs typeface="Arial" panose="020B0604020202020204" pitchFamily="34" charset="0"/>
                        </a:rPr>
                        <a:t>Anti-</a:t>
                      </a:r>
                      <a:r>
                        <a:rPr kumimoji="0" lang="en-GB" sz="1800" b="1" u="none" strike="noStrike" kern="1200" cap="none" normalizeH="0" baseline="0" dirty="0" err="1">
                          <a:ln>
                            <a:noFill/>
                          </a:ln>
                          <a:solidFill>
                            <a:srgbClr val="03497C"/>
                          </a:solidFill>
                          <a:effectLst/>
                          <a:latin typeface="Arial" panose="020B0604020202020204" pitchFamily="34" charset="0"/>
                          <a:cs typeface="Arial" panose="020B0604020202020204" pitchFamily="34" charset="0"/>
                        </a:rPr>
                        <a:t>FXa</a:t>
                      </a:r>
                      <a:r>
                        <a:rPr kumimoji="0" lang="en-GB" sz="1800" b="1" u="none" strike="noStrike" kern="1200" cap="none" normalizeH="0" baseline="0" dirty="0">
                          <a:ln>
                            <a:noFill/>
                          </a:ln>
                          <a:solidFill>
                            <a:srgbClr val="03497C"/>
                          </a:solidFill>
                          <a:effectLst/>
                          <a:latin typeface="Arial" panose="020B0604020202020204" pitchFamily="34" charset="0"/>
                          <a:cs typeface="Arial" panose="020B0604020202020204" pitchFamily="34" charset="0"/>
                        </a:rPr>
                        <a:t> assays</a:t>
                      </a:r>
                    </a:p>
                    <a:p>
                      <a:pPr marL="0" marR="0" lvl="0" indent="0" algn="l" defTabSz="457200" rtl="0" eaLnBrk="1" fontAlgn="base" latinLnBrk="0" hangingPunct="1">
                        <a:lnSpc>
                          <a:spcPct val="100000"/>
                        </a:lnSpc>
                        <a:spcBef>
                          <a:spcPct val="0"/>
                        </a:spcBef>
                        <a:spcAft>
                          <a:spcPts val="0"/>
                        </a:spcAft>
                        <a:buClrTx/>
                        <a:buSzTx/>
                        <a:buFontTx/>
                        <a:buNone/>
                        <a:tabLst/>
                      </a:pPr>
                      <a:endParaRPr kumimoji="0" lang="en-GB" sz="1800" b="1" u="none" strike="noStrike" kern="1200" cap="none" normalizeH="0" baseline="0" dirty="0">
                        <a:ln>
                          <a:noFill/>
                        </a:ln>
                        <a:solidFill>
                          <a:srgbClr val="03497C"/>
                        </a:solidFill>
                        <a:effectLst/>
                        <a:latin typeface="Arial" panose="020B0604020202020204" pitchFamily="34" charset="0"/>
                        <a:ea typeface="+mn-ea"/>
                        <a:cs typeface="Arial" panose="020B0604020202020204" pitchFamily="34" charset="0"/>
                      </a:endParaRPr>
                    </a:p>
                  </a:txBody>
                  <a:tcPr marL="68582" marR="68582" marT="0" marB="0" anchor="ctr" horzOverflow="overflow">
                    <a:lnL>
                      <a:noFill/>
                    </a:lnL>
                    <a:lnR>
                      <a:noFill/>
                    </a:lnR>
                    <a:lnT>
                      <a:noFill/>
                    </a:lnT>
                    <a:lnB>
                      <a:noFill/>
                    </a:lnB>
                    <a:lnTlToBr w="12700" cmpd="sng">
                      <a:noFill/>
                      <a:prstDash val="solid"/>
                    </a:lnTlToBr>
                    <a:lnBlToTr w="12700" cmpd="sng">
                      <a:noFill/>
                      <a:prstDash val="solid"/>
                    </a:lnBlToTr>
                    <a:solidFill>
                      <a:srgbClr val="CBCBCB"/>
                    </a:solidFill>
                  </a:tcPr>
                </a:tc>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457200" rtl="0" eaLnBrk="1" fontAlgn="base" latinLnBrk="0" hangingPunct="1">
                        <a:lnSpc>
                          <a:spcPct val="100000"/>
                        </a:lnSpc>
                        <a:spcBef>
                          <a:spcPct val="0"/>
                        </a:spcBef>
                        <a:spcAft>
                          <a:spcPts val="0"/>
                        </a:spcAft>
                        <a:buClrTx/>
                        <a:buSzTx/>
                        <a:buFontTx/>
                        <a:buNone/>
                        <a:tabLst/>
                      </a:pPr>
                      <a:endParaRPr kumimoji="0" lang="en-GB" sz="1200" b="0" i="0" u="none" strike="noStrike" cap="none" normalizeH="0" baseline="0" dirty="0">
                        <a:ln>
                          <a:noFill/>
                        </a:ln>
                        <a:solidFill>
                          <a:schemeClr val="tx1"/>
                        </a:solidFill>
                        <a:effectLst/>
                        <a:latin typeface="Arial" panose="020B0604020202020204" pitchFamily="34" charset="0"/>
                        <a:ea typeface="ＭＳ Ｐゴシック" charset="-128"/>
                        <a:cs typeface="Arial" panose="020B0604020202020204" pitchFamily="34" charset="0"/>
                      </a:endParaRPr>
                    </a:p>
                  </a:txBody>
                  <a:tcPr marL="68582" marR="68582" marT="0" marB="0" anchor="ctr" horzOverflow="overflow">
                    <a:lnL>
                      <a:noFill/>
                    </a:lnL>
                    <a:lnR>
                      <a:noFill/>
                    </a:lnR>
                    <a:lnT>
                      <a:noFill/>
                    </a:lnT>
                    <a:lnB>
                      <a:noFill/>
                    </a:lnB>
                    <a:lnTlToBr w="12700" cmpd="sng">
                      <a:noFill/>
                      <a:prstDash val="solid"/>
                    </a:lnTlToBr>
                    <a:lnBlToTr w="12700" cmpd="sng">
                      <a:noFill/>
                      <a:prstDash val="solid"/>
                    </a:lnBlToTr>
                    <a:solidFill>
                      <a:srgbClr val="CBCBCB"/>
                    </a:solidFill>
                  </a:tcPr>
                </a:tc>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457200" rtl="0" eaLnBrk="1" fontAlgn="base" latinLnBrk="0" hangingPunct="1">
                        <a:lnSpc>
                          <a:spcPct val="100000"/>
                        </a:lnSpc>
                        <a:spcBef>
                          <a:spcPct val="0"/>
                        </a:spcBef>
                        <a:spcAft>
                          <a:spcPts val="0"/>
                        </a:spcAft>
                        <a:buClrTx/>
                        <a:buSzTx/>
                        <a:buFontTx/>
                        <a:buNone/>
                        <a:tabLst/>
                        <a:defRPr/>
                      </a:pPr>
                      <a:endParaRPr kumimoji="0" lang="en-GB" sz="2000" b="0" i="0" u="none" strike="noStrike" kern="1200" cap="none" spc="0" normalizeH="0" baseline="0" noProof="0" dirty="0">
                        <a:ln>
                          <a:noFill/>
                        </a:ln>
                        <a:solidFill>
                          <a:schemeClr val="tx1"/>
                        </a:solidFill>
                        <a:effectLst/>
                        <a:uLnTx/>
                        <a:uFillTx/>
                        <a:latin typeface="Arial" panose="020B0604020202020204" pitchFamily="34" charset="0"/>
                        <a:ea typeface="ＭＳ Ｐゴシック" charset="-128"/>
                        <a:cs typeface="Arial" panose="020B0604020202020204" pitchFamily="34" charset="0"/>
                      </a:endParaRPr>
                    </a:p>
                  </a:txBody>
                  <a:tcPr marL="68582" marR="68582" marT="0" marB="0" anchor="ctr" horzOverflow="overflow">
                    <a:lnL>
                      <a:noFill/>
                    </a:lnL>
                    <a:lnR>
                      <a:noFill/>
                    </a:lnR>
                    <a:lnT>
                      <a:noFill/>
                    </a:lnT>
                    <a:lnB>
                      <a:noFill/>
                    </a:lnB>
                    <a:lnTlToBr w="12700" cmpd="sng">
                      <a:noFill/>
                      <a:prstDash val="solid"/>
                    </a:lnTlToBr>
                    <a:lnBlToTr w="12700" cmpd="sng">
                      <a:noFill/>
                      <a:prstDash val="solid"/>
                    </a:lnBlToTr>
                    <a:solidFill>
                      <a:srgbClr val="CBCBCB"/>
                    </a:solidFill>
                  </a:tcPr>
                </a:tc>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457200" rtl="0" eaLnBrk="1" fontAlgn="base" latinLnBrk="0" hangingPunct="1">
                        <a:lnSpc>
                          <a:spcPct val="100000"/>
                        </a:lnSpc>
                        <a:spcBef>
                          <a:spcPct val="0"/>
                        </a:spcBef>
                        <a:spcAft>
                          <a:spcPts val="0"/>
                        </a:spcAft>
                        <a:buClrTx/>
                        <a:buSzTx/>
                        <a:buFontTx/>
                        <a:buNone/>
                        <a:tabLst/>
                        <a:defRPr/>
                      </a:pPr>
                      <a:endParaRPr kumimoji="0" lang="en-GB" sz="3300" b="0" i="0" u="none" strike="noStrike" kern="1200" cap="none" spc="0" normalizeH="0" baseline="0" noProof="0" dirty="0">
                        <a:ln>
                          <a:noFill/>
                        </a:ln>
                        <a:solidFill>
                          <a:schemeClr val="tx1"/>
                        </a:solidFill>
                        <a:effectLst/>
                        <a:uLnTx/>
                        <a:uFillTx/>
                        <a:latin typeface="Arial" panose="020B0604020202020204" pitchFamily="34" charset="0"/>
                        <a:ea typeface="ＭＳ Ｐゴシック" charset="-128"/>
                        <a:cs typeface="Arial" panose="020B0604020202020204" pitchFamily="34" charset="0"/>
                      </a:endParaRPr>
                    </a:p>
                  </a:txBody>
                  <a:tcPr marL="68582" marR="68582" marT="0" marB="0" anchor="ctr" horzOverflow="overflow">
                    <a:lnL>
                      <a:noFill/>
                    </a:lnL>
                    <a:lnR>
                      <a:noFill/>
                    </a:lnR>
                    <a:lnT>
                      <a:noFill/>
                    </a:lnT>
                    <a:lnB>
                      <a:noFill/>
                    </a:lnB>
                    <a:lnTlToBr w="12700" cmpd="sng">
                      <a:noFill/>
                      <a:prstDash val="solid"/>
                    </a:lnTlToBr>
                    <a:lnBlToTr w="12700" cmpd="sng">
                      <a:noFill/>
                      <a:prstDash val="solid"/>
                    </a:lnBlToTr>
                    <a:solidFill>
                      <a:srgbClr val="CBCBCB"/>
                    </a:solidFill>
                  </a:tcPr>
                </a:tc>
                <a:extLst>
                  <a:ext uri="{0D108BD9-81ED-4DB2-BD59-A6C34878D82A}">
                    <a16:rowId xmlns:a16="http://schemas.microsoft.com/office/drawing/2014/main" val="10004"/>
                  </a:ext>
                </a:extLst>
              </a:tr>
              <a:tr h="444500">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457200" rtl="0" eaLnBrk="1" fontAlgn="base" latinLnBrk="0" hangingPunct="1">
                        <a:lnSpc>
                          <a:spcPct val="100000"/>
                        </a:lnSpc>
                        <a:spcBef>
                          <a:spcPct val="0"/>
                        </a:spcBef>
                        <a:spcAft>
                          <a:spcPts val="0"/>
                        </a:spcAft>
                        <a:buClrTx/>
                        <a:buSzTx/>
                        <a:buFontTx/>
                        <a:buNone/>
                        <a:tabLst/>
                      </a:pPr>
                      <a:r>
                        <a:rPr kumimoji="0" lang="en-US" sz="1800" b="1" u="none" strike="noStrike" kern="1200" cap="none" normalizeH="0" baseline="0" dirty="0">
                          <a:ln>
                            <a:noFill/>
                          </a:ln>
                          <a:solidFill>
                            <a:srgbClr val="03497C"/>
                          </a:solidFill>
                          <a:effectLst/>
                          <a:latin typeface="Arial" panose="020B0604020202020204" pitchFamily="34" charset="0"/>
                          <a:cs typeface="Arial" panose="020B0604020202020204" pitchFamily="34" charset="0"/>
                        </a:rPr>
                        <a:t>PT (Ratio)</a:t>
                      </a:r>
                      <a:endParaRPr kumimoji="0" lang="en-GB" sz="1800" b="1" u="none" strike="noStrike" kern="1200" cap="none" normalizeH="0" baseline="0" dirty="0">
                        <a:ln>
                          <a:noFill/>
                        </a:ln>
                        <a:solidFill>
                          <a:srgbClr val="03497C"/>
                        </a:solidFill>
                        <a:effectLst/>
                        <a:latin typeface="Arial" panose="020B0604020202020204" pitchFamily="34" charset="0"/>
                        <a:ea typeface="+mn-ea"/>
                        <a:cs typeface="Arial" panose="020B0604020202020204" pitchFamily="34" charset="0"/>
                      </a:endParaRPr>
                    </a:p>
                  </a:txBody>
                  <a:tcPr marL="68582" marR="68582" marT="0" marB="0" anchor="ctr" horzOverflow="overflow">
                    <a:lnL>
                      <a:noFill/>
                    </a:lnL>
                    <a:lnR>
                      <a:noFill/>
                    </a:lnR>
                    <a:lnT>
                      <a:noFill/>
                    </a:lnT>
                    <a:lnB>
                      <a:noFill/>
                    </a:lnB>
                    <a:lnTlToBr w="12700" cmpd="sng">
                      <a:noFill/>
                      <a:prstDash val="solid"/>
                    </a:lnTlToBr>
                    <a:lnBlToTr w="12700" cmpd="sng">
                      <a:noFill/>
                      <a:prstDash val="solid"/>
                    </a:lnBlToTr>
                    <a:solidFill>
                      <a:srgbClr val="FDFDFD"/>
                    </a:solidFill>
                  </a:tcPr>
                </a:tc>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457200" rtl="0" eaLnBrk="1" fontAlgn="base" latinLnBrk="0" hangingPunct="1">
                        <a:lnSpc>
                          <a:spcPct val="100000"/>
                        </a:lnSpc>
                        <a:spcBef>
                          <a:spcPct val="0"/>
                        </a:spcBef>
                        <a:spcAft>
                          <a:spcPts val="0"/>
                        </a:spcAft>
                        <a:buClrTx/>
                        <a:buSzTx/>
                        <a:buFontTx/>
                        <a:buNone/>
                        <a:tabLst/>
                      </a:pPr>
                      <a:endParaRPr kumimoji="0" lang="en-GB" sz="1200" b="0" i="0" u="none" strike="noStrike" cap="none" normalizeH="0" baseline="0" dirty="0">
                        <a:ln>
                          <a:noFill/>
                        </a:ln>
                        <a:solidFill>
                          <a:schemeClr val="tx1"/>
                        </a:solidFill>
                        <a:effectLst/>
                        <a:latin typeface="Arial" panose="020B0604020202020204" pitchFamily="34" charset="0"/>
                        <a:ea typeface="ＭＳ Ｐゴシック" charset="-128"/>
                        <a:cs typeface="Arial" panose="020B0604020202020204" pitchFamily="34" charset="0"/>
                      </a:endParaRPr>
                    </a:p>
                    <a:p>
                      <a:pPr marL="0" marR="0" lvl="0" indent="0" algn="ctr" defTabSz="457200" rtl="0" eaLnBrk="1" fontAlgn="base" latinLnBrk="0" hangingPunct="1">
                        <a:lnSpc>
                          <a:spcPct val="100000"/>
                        </a:lnSpc>
                        <a:spcBef>
                          <a:spcPct val="0"/>
                        </a:spcBef>
                        <a:spcAft>
                          <a:spcPts val="0"/>
                        </a:spcAft>
                        <a:buClrTx/>
                        <a:buSzTx/>
                        <a:buFontTx/>
                        <a:buNone/>
                        <a:tabLst/>
                      </a:pPr>
                      <a:endParaRPr kumimoji="0" lang="en-GB" sz="1200" b="0" i="0" u="none" strike="noStrike" cap="none" normalizeH="0" baseline="0" dirty="0">
                        <a:ln>
                          <a:noFill/>
                        </a:ln>
                        <a:solidFill>
                          <a:schemeClr val="tx1"/>
                        </a:solidFill>
                        <a:effectLst/>
                        <a:latin typeface="Arial" panose="020B0604020202020204" pitchFamily="34" charset="0"/>
                        <a:ea typeface="ＭＳ Ｐゴシック" charset="-128"/>
                        <a:cs typeface="Arial" panose="020B0604020202020204" pitchFamily="34" charset="0"/>
                      </a:endParaRPr>
                    </a:p>
                  </a:txBody>
                  <a:tcPr marL="68582" marR="68582" marT="0" marB="0" anchor="ctr" horzOverflow="overflow">
                    <a:lnL>
                      <a:noFill/>
                    </a:lnL>
                    <a:lnR>
                      <a:noFill/>
                    </a:lnR>
                    <a:lnT>
                      <a:noFill/>
                    </a:lnT>
                    <a:lnB>
                      <a:noFill/>
                    </a:lnB>
                    <a:lnTlToBr w="12700" cmpd="sng">
                      <a:noFill/>
                      <a:prstDash val="solid"/>
                    </a:lnTlToBr>
                    <a:lnBlToTr w="12700" cmpd="sng">
                      <a:noFill/>
                      <a:prstDash val="solid"/>
                    </a:lnBlToTr>
                    <a:solidFill>
                      <a:srgbClr val="FDFDFD"/>
                    </a:solidFill>
                  </a:tcPr>
                </a:tc>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457200" rtl="0" eaLnBrk="1" fontAlgn="base" latinLnBrk="0" hangingPunct="1">
                        <a:lnSpc>
                          <a:spcPct val="100000"/>
                        </a:lnSpc>
                        <a:spcBef>
                          <a:spcPct val="0"/>
                        </a:spcBef>
                        <a:spcAft>
                          <a:spcPts val="0"/>
                        </a:spcAft>
                        <a:buClrTx/>
                        <a:buSzTx/>
                        <a:buFontTx/>
                        <a:buNone/>
                        <a:tabLst/>
                      </a:pPr>
                      <a:endParaRPr kumimoji="0" lang="en-GB" sz="1200" b="0" i="0" u="none" strike="noStrike" cap="none" normalizeH="0" baseline="0" dirty="0">
                        <a:ln>
                          <a:noFill/>
                        </a:ln>
                        <a:solidFill>
                          <a:schemeClr val="tx1"/>
                        </a:solidFill>
                        <a:effectLst/>
                        <a:latin typeface="Arial" panose="020B0604020202020204" pitchFamily="34" charset="0"/>
                        <a:ea typeface="ＭＳ Ｐゴシック" charset="-128"/>
                        <a:cs typeface="Arial" panose="020B0604020202020204" pitchFamily="34" charset="0"/>
                      </a:endParaRPr>
                    </a:p>
                  </a:txBody>
                  <a:tcPr marL="68582" marR="68582" marT="0" marB="0" anchor="ctr" horzOverflow="overflow">
                    <a:lnL>
                      <a:noFill/>
                    </a:lnL>
                    <a:lnR>
                      <a:noFill/>
                    </a:lnR>
                    <a:lnT>
                      <a:noFill/>
                    </a:lnT>
                    <a:lnB>
                      <a:noFill/>
                    </a:lnB>
                    <a:lnTlToBr w="12700" cmpd="sng">
                      <a:noFill/>
                      <a:prstDash val="solid"/>
                    </a:lnTlToBr>
                    <a:lnBlToTr w="12700" cmpd="sng">
                      <a:noFill/>
                      <a:prstDash val="solid"/>
                    </a:lnBlToTr>
                    <a:solidFill>
                      <a:srgbClr val="FDFDFD"/>
                    </a:solidFill>
                  </a:tcPr>
                </a:tc>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457200" rtl="0" eaLnBrk="1" fontAlgn="base" latinLnBrk="0" hangingPunct="1">
                        <a:lnSpc>
                          <a:spcPct val="100000"/>
                        </a:lnSpc>
                        <a:spcBef>
                          <a:spcPct val="0"/>
                        </a:spcBef>
                        <a:spcAft>
                          <a:spcPts val="0"/>
                        </a:spcAft>
                        <a:buClrTx/>
                        <a:buSzTx/>
                        <a:buFontTx/>
                        <a:buNone/>
                        <a:tabLst/>
                      </a:pPr>
                      <a:endParaRPr kumimoji="0" lang="en-GB" sz="1200" b="0" i="0" u="none" strike="noStrike" cap="none" normalizeH="0" baseline="0" dirty="0">
                        <a:ln>
                          <a:noFill/>
                        </a:ln>
                        <a:solidFill>
                          <a:schemeClr val="tx1"/>
                        </a:solidFill>
                        <a:effectLst/>
                        <a:latin typeface="Arial" panose="020B0604020202020204" pitchFamily="34" charset="0"/>
                        <a:ea typeface="ＭＳ Ｐゴシック" charset="-128"/>
                        <a:cs typeface="Arial" panose="020B0604020202020204" pitchFamily="34" charset="0"/>
                      </a:endParaRPr>
                    </a:p>
                  </a:txBody>
                  <a:tcPr marL="68582" marR="68582" marT="0" marB="0" anchor="ctr" horzOverflow="overflow">
                    <a:lnL>
                      <a:noFill/>
                    </a:lnL>
                    <a:lnR>
                      <a:noFill/>
                    </a:lnR>
                    <a:lnT>
                      <a:noFill/>
                    </a:lnT>
                    <a:lnB>
                      <a:noFill/>
                    </a:lnB>
                    <a:lnTlToBr w="12700" cmpd="sng">
                      <a:noFill/>
                      <a:prstDash val="solid"/>
                    </a:lnTlToBr>
                    <a:lnBlToTr w="12700" cmpd="sng">
                      <a:noFill/>
                      <a:prstDash val="solid"/>
                    </a:lnBlToTr>
                    <a:solidFill>
                      <a:srgbClr val="FDFDFD"/>
                    </a:solidFill>
                  </a:tcPr>
                </a:tc>
                <a:extLst>
                  <a:ext uri="{0D108BD9-81ED-4DB2-BD59-A6C34878D82A}">
                    <a16:rowId xmlns:a16="http://schemas.microsoft.com/office/drawing/2014/main" val="10005"/>
                  </a:ext>
                </a:extLst>
              </a:tr>
              <a:tr h="409506">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457200" rtl="0" eaLnBrk="1" fontAlgn="base" latinLnBrk="0" hangingPunct="1">
                        <a:lnSpc>
                          <a:spcPct val="100000"/>
                        </a:lnSpc>
                        <a:spcBef>
                          <a:spcPct val="0"/>
                        </a:spcBef>
                        <a:spcAft>
                          <a:spcPts val="0"/>
                        </a:spcAft>
                        <a:buClrTx/>
                        <a:buSzTx/>
                        <a:buFontTx/>
                        <a:buNone/>
                        <a:tabLst/>
                      </a:pPr>
                      <a:r>
                        <a:rPr kumimoji="0" lang="en-US" sz="1800" b="1" u="none" strike="noStrike" kern="1200" cap="none" spc="0" normalizeH="0" baseline="0" dirty="0">
                          <a:ln>
                            <a:noFill/>
                          </a:ln>
                          <a:solidFill>
                            <a:srgbClr val="03497C"/>
                          </a:solidFill>
                          <a:effectLst/>
                          <a:latin typeface="Arial" panose="020B0604020202020204" pitchFamily="34" charset="0"/>
                          <a:ea typeface="+mn-ea"/>
                          <a:cs typeface="Arial" panose="020B0604020202020204" pitchFamily="34" charset="0"/>
                        </a:rPr>
                        <a:t>INR</a:t>
                      </a:r>
                      <a:endParaRPr kumimoji="0" lang="en-GB" sz="1800" b="1" u="none" strike="noStrike" kern="1200" cap="none" spc="0" normalizeH="0" baseline="0" dirty="0">
                        <a:ln>
                          <a:noFill/>
                        </a:ln>
                        <a:solidFill>
                          <a:srgbClr val="03497C"/>
                        </a:solidFill>
                        <a:effectLst/>
                        <a:latin typeface="Arial" panose="020B0604020202020204" pitchFamily="34" charset="0"/>
                        <a:ea typeface="+mn-ea"/>
                        <a:cs typeface="Arial" panose="020B0604020202020204" pitchFamily="34" charset="0"/>
                      </a:endParaRPr>
                    </a:p>
                  </a:txBody>
                  <a:tcPr marL="68582" marR="68582" marT="0" marB="0" anchor="ctr" horzOverflow="overflow">
                    <a:lnL>
                      <a:noFill/>
                    </a:lnL>
                    <a:lnR>
                      <a:noFill/>
                    </a:lnR>
                    <a:lnT>
                      <a:noFill/>
                    </a:lnT>
                    <a:lnB w="28575" cap="flat" cmpd="sng" algn="ctr">
                      <a:solidFill>
                        <a:srgbClr val="AC2117"/>
                      </a:solidFill>
                      <a:prstDash val="solid"/>
                      <a:round/>
                      <a:headEnd type="none" w="med" len="med"/>
                      <a:tailEnd type="none" w="med" len="med"/>
                    </a:lnB>
                    <a:lnTlToBr w="12700" cmpd="sng">
                      <a:noFill/>
                      <a:prstDash val="solid"/>
                    </a:lnTlToBr>
                    <a:lnBlToTr w="12700" cmpd="sng">
                      <a:noFill/>
                      <a:prstDash val="solid"/>
                    </a:lnBlToTr>
                    <a:solidFill>
                      <a:srgbClr val="CBCBCB"/>
                    </a:solidFill>
                  </a:tcPr>
                </a:tc>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457200" rtl="0" eaLnBrk="1" fontAlgn="base" latinLnBrk="0" hangingPunct="1">
                        <a:lnSpc>
                          <a:spcPct val="100000"/>
                        </a:lnSpc>
                        <a:spcBef>
                          <a:spcPct val="0"/>
                        </a:spcBef>
                        <a:spcAft>
                          <a:spcPts val="0"/>
                        </a:spcAft>
                        <a:buClrTx/>
                        <a:buSzTx/>
                        <a:buFontTx/>
                        <a:buNone/>
                        <a:tabLst/>
                      </a:pPr>
                      <a:endParaRPr kumimoji="0" lang="en-GB" sz="1200" b="0" i="0" u="none" strike="noStrike" cap="none" normalizeH="0" baseline="0" dirty="0">
                        <a:ln>
                          <a:solidFill>
                            <a:schemeClr val="tx1"/>
                          </a:solidFill>
                        </a:ln>
                        <a:solidFill>
                          <a:schemeClr val="tx1"/>
                        </a:solidFill>
                        <a:effectLst/>
                        <a:latin typeface="Arial" panose="020B0604020202020204" pitchFamily="34" charset="0"/>
                        <a:ea typeface="ＭＳ Ｐゴシック" charset="-128"/>
                        <a:cs typeface="Arial" panose="020B0604020202020204" pitchFamily="34" charset="0"/>
                      </a:endParaRPr>
                    </a:p>
                  </a:txBody>
                  <a:tcPr marL="68582" marR="68582" marT="0" marB="0" anchor="ctr" horzOverflow="overflow">
                    <a:lnL>
                      <a:noFill/>
                    </a:lnL>
                    <a:lnR>
                      <a:noFill/>
                    </a:lnR>
                    <a:lnT>
                      <a:noFill/>
                    </a:lnT>
                    <a:lnB w="28575" cap="flat" cmpd="sng" algn="ctr">
                      <a:solidFill>
                        <a:srgbClr val="AC2117"/>
                      </a:solidFill>
                      <a:prstDash val="solid"/>
                      <a:round/>
                      <a:headEnd type="none" w="med" len="med"/>
                      <a:tailEnd type="none" w="med" len="med"/>
                    </a:lnB>
                    <a:lnTlToBr w="12700" cmpd="sng">
                      <a:noFill/>
                      <a:prstDash val="solid"/>
                    </a:lnTlToBr>
                    <a:lnBlToTr w="12700" cmpd="sng">
                      <a:noFill/>
                      <a:prstDash val="solid"/>
                    </a:lnBlToTr>
                    <a:solidFill>
                      <a:srgbClr val="CBCBCB"/>
                    </a:solidFill>
                  </a:tcPr>
                </a:tc>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457200" rtl="0" eaLnBrk="1" fontAlgn="base" latinLnBrk="0" hangingPunct="1">
                        <a:lnSpc>
                          <a:spcPct val="100000"/>
                        </a:lnSpc>
                        <a:spcBef>
                          <a:spcPct val="0"/>
                        </a:spcBef>
                        <a:spcAft>
                          <a:spcPts val="0"/>
                        </a:spcAft>
                        <a:buClrTx/>
                        <a:buSzTx/>
                        <a:buFontTx/>
                        <a:buNone/>
                        <a:tabLst/>
                      </a:pPr>
                      <a:endParaRPr kumimoji="0" lang="en-GB" sz="1200" b="0" i="0" u="none" strike="noStrike" cap="none" normalizeH="0" baseline="0" dirty="0">
                        <a:ln>
                          <a:solidFill>
                            <a:schemeClr val="tx1"/>
                          </a:solidFill>
                        </a:ln>
                        <a:solidFill>
                          <a:schemeClr val="tx1"/>
                        </a:solidFill>
                        <a:effectLst/>
                        <a:latin typeface="Arial" panose="020B0604020202020204" pitchFamily="34" charset="0"/>
                        <a:ea typeface="ＭＳ Ｐゴシック" charset="-128"/>
                        <a:cs typeface="Arial" panose="020B0604020202020204" pitchFamily="34" charset="0"/>
                      </a:endParaRPr>
                    </a:p>
                  </a:txBody>
                  <a:tcPr marL="68582" marR="68582" marT="0" marB="0" anchor="ctr" horzOverflow="overflow">
                    <a:lnL>
                      <a:noFill/>
                    </a:lnL>
                    <a:lnR>
                      <a:noFill/>
                    </a:lnR>
                    <a:lnT>
                      <a:noFill/>
                    </a:lnT>
                    <a:lnB w="28575" cap="flat" cmpd="sng" algn="ctr">
                      <a:solidFill>
                        <a:srgbClr val="AC2117"/>
                      </a:solidFill>
                      <a:prstDash val="solid"/>
                      <a:round/>
                      <a:headEnd type="none" w="med" len="med"/>
                      <a:tailEnd type="none" w="med" len="med"/>
                    </a:lnB>
                    <a:lnTlToBr w="12700" cmpd="sng">
                      <a:noFill/>
                      <a:prstDash val="solid"/>
                    </a:lnTlToBr>
                    <a:lnBlToTr w="12700" cmpd="sng">
                      <a:noFill/>
                      <a:prstDash val="solid"/>
                    </a:lnBlToTr>
                    <a:solidFill>
                      <a:srgbClr val="CBCBCB"/>
                    </a:solidFill>
                  </a:tcPr>
                </a:tc>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457200" rtl="0" eaLnBrk="1" fontAlgn="base" latinLnBrk="0" hangingPunct="1">
                        <a:lnSpc>
                          <a:spcPct val="100000"/>
                        </a:lnSpc>
                        <a:spcBef>
                          <a:spcPct val="0"/>
                        </a:spcBef>
                        <a:spcAft>
                          <a:spcPts val="0"/>
                        </a:spcAft>
                        <a:buClrTx/>
                        <a:buSzTx/>
                        <a:buFontTx/>
                        <a:buNone/>
                        <a:tabLst/>
                      </a:pPr>
                      <a:endParaRPr kumimoji="0" lang="en-GB" sz="1200" b="0" i="0" u="none" strike="noStrike" cap="none" normalizeH="0" baseline="0" dirty="0">
                        <a:ln>
                          <a:solidFill>
                            <a:schemeClr val="tx1"/>
                          </a:solidFill>
                        </a:ln>
                        <a:solidFill>
                          <a:schemeClr val="tx1"/>
                        </a:solidFill>
                        <a:effectLst/>
                        <a:latin typeface="Arial" panose="020B0604020202020204" pitchFamily="34" charset="0"/>
                        <a:ea typeface="ＭＳ Ｐゴシック" charset="-128"/>
                        <a:cs typeface="Arial" panose="020B0604020202020204" pitchFamily="34" charset="0"/>
                      </a:endParaRPr>
                    </a:p>
                  </a:txBody>
                  <a:tcPr marL="68582" marR="68582" marT="0" marB="0" anchor="ctr" horzOverflow="overflow">
                    <a:lnL>
                      <a:noFill/>
                    </a:lnL>
                    <a:lnR>
                      <a:noFill/>
                    </a:lnR>
                    <a:lnT>
                      <a:noFill/>
                    </a:lnT>
                    <a:lnB w="28575" cap="flat" cmpd="sng" algn="ctr">
                      <a:solidFill>
                        <a:srgbClr val="AC2117"/>
                      </a:solidFill>
                      <a:prstDash val="solid"/>
                      <a:round/>
                      <a:headEnd type="none" w="med" len="med"/>
                      <a:tailEnd type="none" w="med" len="med"/>
                    </a:lnB>
                    <a:lnTlToBr w="12700" cmpd="sng">
                      <a:noFill/>
                      <a:prstDash val="solid"/>
                    </a:lnTlToBr>
                    <a:lnBlToTr w="12700" cmpd="sng">
                      <a:noFill/>
                      <a:prstDash val="solid"/>
                    </a:lnBlToTr>
                    <a:solidFill>
                      <a:srgbClr val="CBCBCB"/>
                    </a:solidFill>
                  </a:tcPr>
                </a:tc>
                <a:extLst>
                  <a:ext uri="{0D108BD9-81ED-4DB2-BD59-A6C34878D82A}">
                    <a16:rowId xmlns:a16="http://schemas.microsoft.com/office/drawing/2014/main" val="10006"/>
                  </a:ext>
                </a:extLst>
              </a:tr>
            </a:tbl>
          </a:graphicData>
        </a:graphic>
      </p:graphicFrame>
      <p:sp>
        <p:nvSpPr>
          <p:cNvPr id="233475" name="Title 2"/>
          <p:cNvSpPr>
            <a:spLocks noGrp="1"/>
          </p:cNvSpPr>
          <p:nvPr>
            <p:ph type="title"/>
          </p:nvPr>
        </p:nvSpPr>
        <p:spPr>
          <a:xfrm>
            <a:off x="1830337" y="787156"/>
            <a:ext cx="8542395" cy="461665"/>
          </a:xfrm>
        </p:spPr>
        <p:txBody>
          <a:bodyPr>
            <a:noAutofit/>
          </a:bodyPr>
          <a:lstStyle/>
          <a:p>
            <a:pPr algn="ctr" eaLnBrk="1" hangingPunct="1"/>
            <a:r>
              <a:rPr lang="en-GB" altLang="en-US" sz="2600" b="1" i="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Standard assays can be used to determine anticoagulation status in patients on DOACs</a:t>
            </a:r>
          </a:p>
        </p:txBody>
      </p:sp>
      <p:sp>
        <p:nvSpPr>
          <p:cNvPr id="233476" name="Text Placeholder 4"/>
          <p:cNvSpPr>
            <a:spLocks noGrp="1"/>
          </p:cNvSpPr>
          <p:nvPr>
            <p:ph type="body" sz="quarter" idx="15"/>
          </p:nvPr>
        </p:nvSpPr>
        <p:spPr>
          <a:xfrm>
            <a:off x="1830337" y="5358130"/>
            <a:ext cx="8469313" cy="1000373"/>
          </a:xfrm>
        </p:spPr>
        <p:txBody>
          <a:bodyPr>
            <a:normAutofit fontScale="77500" lnSpcReduction="20000"/>
          </a:bodyPr>
          <a:lstStyle/>
          <a:p>
            <a:pPr>
              <a:buClr>
                <a:srgbClr val="000000"/>
              </a:buClr>
            </a:pPr>
            <a:r>
              <a:rPr lang="en-GB" altLang="en-US" sz="2300" b="1" dirty="0">
                <a:solidFill>
                  <a:srgbClr val="00B050"/>
                </a:solidFill>
                <a:latin typeface="Arial" panose="020B0604020202020204" pitchFamily="34" charset="0"/>
                <a:cs typeface="Arial" panose="020B0604020202020204" pitchFamily="34" charset="0"/>
                <a:sym typeface="Arial" pitchFamily="34" charset="0"/>
              </a:rPr>
              <a:t>Green</a:t>
            </a:r>
            <a:r>
              <a:rPr lang="en-GB" altLang="en-US" sz="1800" b="1" dirty="0">
                <a:solidFill>
                  <a:srgbClr val="00B050"/>
                </a:solidFill>
                <a:latin typeface="Arial" panose="020B0604020202020204" pitchFamily="34" charset="0"/>
                <a:cs typeface="Arial" panose="020B0604020202020204" pitchFamily="34" charset="0"/>
                <a:sym typeface="Arial" pitchFamily="34" charset="0"/>
              </a:rPr>
              <a:t>=quantitative</a:t>
            </a:r>
            <a:r>
              <a:rPr lang="en-GB" altLang="en-US" sz="1800" b="1" dirty="0">
                <a:solidFill>
                  <a:srgbClr val="0070C0"/>
                </a:solidFill>
                <a:latin typeface="Arial" panose="020B0604020202020204" pitchFamily="34" charset="0"/>
                <a:cs typeface="Arial" panose="020B0604020202020204" pitchFamily="34" charset="0"/>
                <a:sym typeface="Arial" pitchFamily="34" charset="0"/>
              </a:rPr>
              <a:t>; </a:t>
            </a:r>
            <a:r>
              <a:rPr lang="en-GB" altLang="en-US" sz="2300" b="1" dirty="0">
                <a:solidFill>
                  <a:srgbClr val="FFC000"/>
                </a:solidFill>
                <a:latin typeface="Arial" panose="020B0604020202020204" pitchFamily="34" charset="0"/>
                <a:cs typeface="Arial" panose="020B0604020202020204" pitchFamily="34" charset="0"/>
                <a:sym typeface="Arial" pitchFamily="34" charset="0"/>
              </a:rPr>
              <a:t>orange</a:t>
            </a:r>
            <a:r>
              <a:rPr lang="en-GB" altLang="en-US" sz="1800" b="1" dirty="0">
                <a:solidFill>
                  <a:srgbClr val="FFC000"/>
                </a:solidFill>
                <a:latin typeface="Arial" panose="020B0604020202020204" pitchFamily="34" charset="0"/>
                <a:cs typeface="Arial" panose="020B0604020202020204" pitchFamily="34" charset="0"/>
                <a:sym typeface="Arial" pitchFamily="34" charset="0"/>
              </a:rPr>
              <a:t>=qualitative; </a:t>
            </a:r>
            <a:r>
              <a:rPr lang="en-GB" altLang="en-US" sz="2300" b="1" dirty="0">
                <a:solidFill>
                  <a:srgbClr val="FF0066"/>
                </a:solidFill>
                <a:latin typeface="Arial" panose="020B0604020202020204" pitchFamily="34" charset="0"/>
                <a:cs typeface="Arial" panose="020B0604020202020204" pitchFamily="34" charset="0"/>
                <a:sym typeface="Arial" pitchFamily="34" charset="0"/>
              </a:rPr>
              <a:t>red</a:t>
            </a:r>
            <a:r>
              <a:rPr lang="en-GB" altLang="en-US" sz="1800" b="1" dirty="0">
                <a:solidFill>
                  <a:srgbClr val="FF0066"/>
                </a:solidFill>
                <a:latin typeface="Arial" panose="020B0604020202020204" pitchFamily="34" charset="0"/>
                <a:cs typeface="Arial" panose="020B0604020202020204" pitchFamily="34" charset="0"/>
                <a:sym typeface="Arial" pitchFamily="34" charset="0"/>
              </a:rPr>
              <a:t>=not applicable</a:t>
            </a:r>
            <a:r>
              <a:rPr lang="en-GB" altLang="en-US" sz="1800" b="1" dirty="0">
                <a:solidFill>
                  <a:srgbClr val="0070C0"/>
                </a:solidFill>
                <a:latin typeface="Arial" panose="020B0604020202020204" pitchFamily="34" charset="0"/>
                <a:cs typeface="Arial" panose="020B0604020202020204" pitchFamily="34" charset="0"/>
                <a:sym typeface="Arial" pitchFamily="34" charset="0"/>
              </a:rPr>
              <a:t>;</a:t>
            </a:r>
          </a:p>
          <a:p>
            <a:pPr>
              <a:buClr>
                <a:srgbClr val="000000"/>
              </a:buClr>
            </a:pPr>
            <a:r>
              <a:rPr lang="en-GB" altLang="en-US" b="1" dirty="0">
                <a:solidFill>
                  <a:srgbClr val="0070C0"/>
                </a:solidFill>
                <a:latin typeface="Arial" panose="020B0604020202020204" pitchFamily="34" charset="0"/>
                <a:cs typeface="Arial" panose="020B0604020202020204" pitchFamily="34" charset="0"/>
                <a:sym typeface="Arial" pitchFamily="34" charset="0"/>
              </a:rPr>
              <a:t> time of last NOAC dose should always be considered when interpreting test results</a:t>
            </a:r>
          </a:p>
          <a:p>
            <a:pPr>
              <a:spcBef>
                <a:spcPts val="300"/>
              </a:spcBef>
              <a:buClr>
                <a:srgbClr val="000000"/>
              </a:buClr>
            </a:pPr>
            <a:endParaRPr lang="en-GB" altLang="en-US" sz="1000" dirty="0">
              <a:solidFill>
                <a:srgbClr val="0070C0"/>
              </a:solidFill>
              <a:latin typeface="Arial" panose="020B0604020202020204" pitchFamily="34" charset="0"/>
              <a:cs typeface="Arial" panose="020B0604020202020204" pitchFamily="34" charset="0"/>
              <a:sym typeface="Arial" pitchFamily="34" charset="0"/>
            </a:endParaRPr>
          </a:p>
          <a:p>
            <a:pPr algn="r">
              <a:spcBef>
                <a:spcPts val="300"/>
              </a:spcBef>
              <a:buClr>
                <a:srgbClr val="000000"/>
              </a:buClr>
            </a:pPr>
            <a:br>
              <a:rPr lang="en-GB" altLang="en-US" sz="1000" dirty="0">
                <a:solidFill>
                  <a:srgbClr val="0070C0"/>
                </a:solidFill>
                <a:latin typeface="Arial" panose="020B0604020202020204" pitchFamily="34" charset="0"/>
                <a:cs typeface="Arial" panose="020B0604020202020204" pitchFamily="34" charset="0"/>
                <a:sym typeface="Arial" pitchFamily="34" charset="0"/>
              </a:rPr>
            </a:br>
            <a:r>
              <a:rPr lang="en-GB" altLang="en-US" sz="1000" dirty="0">
                <a:solidFill>
                  <a:srgbClr val="0070C0"/>
                </a:solidFill>
                <a:latin typeface="Arial" panose="020B0604020202020204" pitchFamily="34" charset="0"/>
                <a:cs typeface="Arial" panose="020B0604020202020204" pitchFamily="34" charset="0"/>
                <a:sym typeface="Arial" pitchFamily="34" charset="0"/>
              </a:rPr>
              <a:t>Adapted from </a:t>
            </a:r>
            <a:r>
              <a:rPr lang="en-GB" altLang="en-US" sz="1000" dirty="0" err="1">
                <a:solidFill>
                  <a:srgbClr val="0070C0"/>
                </a:solidFill>
                <a:latin typeface="Arial" panose="020B0604020202020204" pitchFamily="34" charset="0"/>
                <a:cs typeface="Arial" panose="020B0604020202020204" pitchFamily="34" charset="0"/>
                <a:sym typeface="Arial" pitchFamily="34" charset="0"/>
              </a:rPr>
              <a:t>Heidbuchel</a:t>
            </a:r>
            <a:r>
              <a:rPr lang="en-GB" altLang="en-US" sz="1000" dirty="0">
                <a:solidFill>
                  <a:srgbClr val="0070C0"/>
                </a:solidFill>
                <a:latin typeface="Arial" panose="020B0604020202020204" pitchFamily="34" charset="0"/>
                <a:cs typeface="Arial" panose="020B0604020202020204" pitchFamily="34" charset="0"/>
                <a:sym typeface="Arial" pitchFamily="34" charset="0"/>
              </a:rPr>
              <a:t> H et al. </a:t>
            </a:r>
            <a:r>
              <a:rPr lang="en-GB" altLang="en-US" sz="1000" dirty="0" err="1">
                <a:solidFill>
                  <a:srgbClr val="0070C0"/>
                </a:solidFill>
                <a:latin typeface="Arial" panose="020B0604020202020204" pitchFamily="34" charset="0"/>
                <a:cs typeface="Arial" panose="020B0604020202020204" pitchFamily="34" charset="0"/>
                <a:sym typeface="Arial" pitchFamily="34" charset="0"/>
              </a:rPr>
              <a:t>Europace</a:t>
            </a:r>
            <a:r>
              <a:rPr lang="en-GB" altLang="en-US" sz="1000" dirty="0">
                <a:solidFill>
                  <a:srgbClr val="0070C0"/>
                </a:solidFill>
                <a:latin typeface="Arial" panose="020B0604020202020204" pitchFamily="34" charset="0"/>
                <a:cs typeface="Arial" panose="020B0604020202020204" pitchFamily="34" charset="0"/>
                <a:sym typeface="Arial" pitchFamily="34" charset="0"/>
              </a:rPr>
              <a:t> 2015;</a:t>
            </a:r>
          </a:p>
          <a:p>
            <a:pPr algn="r">
              <a:spcBef>
                <a:spcPts val="300"/>
              </a:spcBef>
              <a:buClr>
                <a:srgbClr val="000000"/>
              </a:buClr>
            </a:pPr>
            <a:r>
              <a:rPr lang="en-GB" altLang="en-US" sz="1000" dirty="0">
                <a:solidFill>
                  <a:srgbClr val="0070C0"/>
                </a:solidFill>
                <a:latin typeface="Arial" panose="020B0604020202020204" pitchFamily="34" charset="0"/>
                <a:cs typeface="Arial" panose="020B0604020202020204" pitchFamily="34" charset="0"/>
                <a:sym typeface="Arial" pitchFamily="34" charset="0"/>
              </a:rPr>
              <a:t> </a:t>
            </a:r>
            <a:r>
              <a:rPr lang="en-GB" altLang="en-US" sz="1000" dirty="0" err="1">
                <a:solidFill>
                  <a:srgbClr val="0070C0"/>
                </a:solidFill>
                <a:latin typeface="Arial" panose="020B0604020202020204" pitchFamily="34" charset="0"/>
                <a:cs typeface="Arial" panose="020B0604020202020204" pitchFamily="34" charset="0"/>
                <a:sym typeface="Arial" pitchFamily="34" charset="0"/>
              </a:rPr>
              <a:t>Pradaxa</a:t>
            </a:r>
            <a:r>
              <a:rPr lang="en-GB" altLang="en-US" sz="1000" baseline="30000" dirty="0">
                <a:solidFill>
                  <a:srgbClr val="0070C0"/>
                </a:solidFill>
                <a:latin typeface="Arial" panose="020B0604020202020204" pitchFamily="34" charset="0"/>
                <a:cs typeface="Arial" panose="020B0604020202020204" pitchFamily="34" charset="0"/>
                <a:sym typeface="Arial" pitchFamily="34" charset="0"/>
              </a:rPr>
              <a:t>®</a:t>
            </a:r>
            <a:r>
              <a:rPr lang="en-GB" altLang="en-US" sz="1000" dirty="0">
                <a:solidFill>
                  <a:srgbClr val="0070C0"/>
                </a:solidFill>
                <a:latin typeface="Arial" panose="020B0604020202020204" pitchFamily="34" charset="0"/>
                <a:cs typeface="Arial" panose="020B0604020202020204" pitchFamily="34" charset="0"/>
                <a:sym typeface="Arial" pitchFamily="34" charset="0"/>
              </a:rPr>
              <a:t>: EU SPC, 2014; Eliquis</a:t>
            </a:r>
            <a:r>
              <a:rPr lang="en-GB" altLang="en-US" sz="1000" baseline="30000" dirty="0">
                <a:solidFill>
                  <a:srgbClr val="0070C0"/>
                </a:solidFill>
                <a:latin typeface="Arial" panose="020B0604020202020204" pitchFamily="34" charset="0"/>
                <a:cs typeface="Arial" panose="020B0604020202020204" pitchFamily="34" charset="0"/>
                <a:sym typeface="Arial" pitchFamily="34" charset="0"/>
              </a:rPr>
              <a:t>®</a:t>
            </a:r>
            <a:r>
              <a:rPr lang="en-GB" altLang="en-US" sz="1000" dirty="0">
                <a:solidFill>
                  <a:srgbClr val="0070C0"/>
                </a:solidFill>
                <a:latin typeface="Arial" panose="020B0604020202020204" pitchFamily="34" charset="0"/>
                <a:cs typeface="Arial" panose="020B0604020202020204" pitchFamily="34" charset="0"/>
                <a:sym typeface="Arial" pitchFamily="34" charset="0"/>
              </a:rPr>
              <a:t>: EU SPC, 2014; </a:t>
            </a:r>
            <a:r>
              <a:rPr lang="en-GB" altLang="en-US" sz="1000" dirty="0" err="1">
                <a:solidFill>
                  <a:srgbClr val="0070C0"/>
                </a:solidFill>
                <a:latin typeface="Arial" panose="020B0604020202020204" pitchFamily="34" charset="0"/>
                <a:cs typeface="Arial" panose="020B0604020202020204" pitchFamily="34" charset="0"/>
                <a:sym typeface="Arial" pitchFamily="34" charset="0"/>
              </a:rPr>
              <a:t>Xarelto</a:t>
            </a:r>
            <a:r>
              <a:rPr lang="en-GB" altLang="en-US" sz="1000" baseline="30000" dirty="0">
                <a:solidFill>
                  <a:srgbClr val="0070C0"/>
                </a:solidFill>
                <a:latin typeface="Arial" panose="020B0604020202020204" pitchFamily="34" charset="0"/>
                <a:cs typeface="Arial" panose="020B0604020202020204" pitchFamily="34" charset="0"/>
                <a:sym typeface="Arial" pitchFamily="34" charset="0"/>
              </a:rPr>
              <a:t>®</a:t>
            </a:r>
            <a:r>
              <a:rPr lang="en-GB" altLang="en-US" sz="1000" dirty="0">
                <a:solidFill>
                  <a:srgbClr val="0070C0"/>
                </a:solidFill>
                <a:latin typeface="Arial" panose="020B0604020202020204" pitchFamily="34" charset="0"/>
                <a:cs typeface="Arial" panose="020B0604020202020204" pitchFamily="34" charset="0"/>
                <a:sym typeface="Arial" pitchFamily="34" charset="0"/>
              </a:rPr>
              <a:t>: EU SPC, 2014 </a:t>
            </a:r>
          </a:p>
        </p:txBody>
      </p:sp>
      <p:grpSp>
        <p:nvGrpSpPr>
          <p:cNvPr id="233479" name="Group 92"/>
          <p:cNvGrpSpPr>
            <a:grpSpLocks/>
          </p:cNvGrpSpPr>
          <p:nvPr/>
        </p:nvGrpSpPr>
        <p:grpSpPr bwMode="auto">
          <a:xfrm>
            <a:off x="5465779" y="2713179"/>
            <a:ext cx="412750" cy="538609"/>
            <a:chOff x="2796552" y="1855509"/>
            <a:chExt cx="700421" cy="981234"/>
          </a:xfrm>
        </p:grpSpPr>
        <p:sp>
          <p:nvSpPr>
            <p:cNvPr id="16" name="Oval 15"/>
            <p:cNvSpPr/>
            <p:nvPr/>
          </p:nvSpPr>
          <p:spPr>
            <a:xfrm>
              <a:off x="2850431" y="1975893"/>
              <a:ext cx="646542" cy="578420"/>
            </a:xfrm>
            <a:prstGeom prst="ellipse">
              <a:avLst/>
            </a:prstGeom>
            <a:solidFill>
              <a:srgbClr val="00B050"/>
            </a:solidFill>
            <a:ln w="9525" cap="flat" cmpd="sng" algn="ctr">
              <a:noFill/>
              <a:prstDash val="solid"/>
            </a:ln>
            <a:effectLst>
              <a:outerShdw blurRad="50800" dist="38100" dir="2700000" algn="tl" rotWithShape="0">
                <a:prstClr val="black">
                  <a:alpha val="40000"/>
                </a:prstClr>
              </a:outerShdw>
            </a:effectLst>
          </p:spPr>
          <p:txBody>
            <a:bodyPr anchor="ctr"/>
            <a:lstStyle/>
            <a:p>
              <a:pPr algn="ctr" defTabSz="914269" fontAlgn="base">
                <a:spcBef>
                  <a:spcPct val="0"/>
                </a:spcBef>
                <a:spcAft>
                  <a:spcPct val="0"/>
                </a:spcAft>
                <a:defRPr/>
              </a:pPr>
              <a:endParaRPr lang="en-GB" sz="1100" b="1" dirty="0">
                <a:solidFill>
                  <a:srgbClr val="FFFFFF"/>
                </a:solidFill>
                <a:latin typeface="Arial" panose="020B0604020202020204" pitchFamily="34" charset="0"/>
                <a:ea typeface="ＭＳ Ｐゴシック" pitchFamily="34" charset="-128"/>
                <a:cs typeface="Arial" pitchFamily="34" charset="0"/>
              </a:endParaRPr>
            </a:p>
          </p:txBody>
        </p:sp>
        <p:sp>
          <p:nvSpPr>
            <p:cNvPr id="233529" name="TextBox 10"/>
            <p:cNvSpPr txBox="1">
              <a:spLocks noChangeArrowheads="1"/>
            </p:cNvSpPr>
            <p:nvPr/>
          </p:nvSpPr>
          <p:spPr bwMode="auto">
            <a:xfrm>
              <a:off x="2796552" y="1855509"/>
              <a:ext cx="606134" cy="981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Blip>
                  <a:blip r:embed="rId3"/>
                </a:buBlip>
                <a:defRPr sz="2400">
                  <a:solidFill>
                    <a:schemeClr val="tx1"/>
                  </a:solidFill>
                  <a:latin typeface="Tahoma" pitchFamily="34" charset="0"/>
                </a:defRPr>
              </a:lvl1pPr>
              <a:lvl2pPr marL="742950" indent="-285750" eaLnBrk="0" hangingPunct="0">
                <a:spcBef>
                  <a:spcPct val="20000"/>
                </a:spcBef>
                <a:buClr>
                  <a:srgbClr val="AB0932"/>
                </a:buClr>
                <a:buChar char="–"/>
                <a:defRPr sz="2000">
                  <a:solidFill>
                    <a:schemeClr val="tx1"/>
                  </a:solidFill>
                  <a:latin typeface="Tahoma" pitchFamily="34" charset="0"/>
                </a:defRPr>
              </a:lvl2pPr>
              <a:lvl3pPr marL="1143000" indent="-228600" eaLnBrk="0" hangingPunct="0">
                <a:spcBef>
                  <a:spcPct val="20000"/>
                </a:spcBef>
                <a:buClr>
                  <a:srgbClr val="AB0932"/>
                </a:buClr>
                <a:buFont typeface="Times" pitchFamily="18" charset="0"/>
                <a:buChar char="•"/>
                <a:defRPr>
                  <a:solidFill>
                    <a:schemeClr val="tx1"/>
                  </a:solidFill>
                  <a:latin typeface="Tahoma" pitchFamily="34" charset="0"/>
                </a:defRPr>
              </a:lvl3pPr>
              <a:lvl4pPr marL="1600200" indent="-228600" eaLnBrk="0" hangingPunct="0">
                <a:spcBef>
                  <a:spcPct val="20000"/>
                </a:spcBef>
                <a:buClr>
                  <a:srgbClr val="AB0932"/>
                </a:buClr>
                <a:buChar char="–"/>
                <a:defRPr sz="1400">
                  <a:solidFill>
                    <a:schemeClr val="tx1"/>
                  </a:solidFill>
                  <a:latin typeface="Tahoma" pitchFamily="34" charset="0"/>
                </a:defRPr>
              </a:lvl4pPr>
              <a:lvl5pPr marL="2057400" indent="-228600" eaLnBrk="0" hangingPunct="0">
                <a:spcBef>
                  <a:spcPct val="20000"/>
                </a:spcBef>
                <a:buClr>
                  <a:srgbClr val="AB0932"/>
                </a:buClr>
                <a:buChar char="»"/>
                <a:defRPr sz="1000">
                  <a:solidFill>
                    <a:schemeClr val="tx1"/>
                  </a:solidFill>
                  <a:latin typeface="Tahoma" pitchFamily="34" charset="0"/>
                </a:defRPr>
              </a:lvl5pPr>
              <a:lvl6pPr marL="2514600" indent="-228600" defTabSz="912813" eaLnBrk="0" fontAlgn="base" hangingPunct="0">
                <a:spcBef>
                  <a:spcPct val="20000"/>
                </a:spcBef>
                <a:spcAft>
                  <a:spcPct val="0"/>
                </a:spcAft>
                <a:buClr>
                  <a:srgbClr val="AB0932"/>
                </a:buClr>
                <a:buChar char="»"/>
                <a:defRPr sz="1000">
                  <a:solidFill>
                    <a:schemeClr val="tx1"/>
                  </a:solidFill>
                  <a:latin typeface="Tahoma" pitchFamily="34" charset="0"/>
                </a:defRPr>
              </a:lvl6pPr>
              <a:lvl7pPr marL="2971800" indent="-228600" defTabSz="912813" eaLnBrk="0" fontAlgn="base" hangingPunct="0">
                <a:spcBef>
                  <a:spcPct val="20000"/>
                </a:spcBef>
                <a:spcAft>
                  <a:spcPct val="0"/>
                </a:spcAft>
                <a:buClr>
                  <a:srgbClr val="AB0932"/>
                </a:buClr>
                <a:buChar char="»"/>
                <a:defRPr sz="1000">
                  <a:solidFill>
                    <a:schemeClr val="tx1"/>
                  </a:solidFill>
                  <a:latin typeface="Tahoma" pitchFamily="34" charset="0"/>
                </a:defRPr>
              </a:lvl7pPr>
              <a:lvl8pPr marL="3429000" indent="-228600" defTabSz="912813" eaLnBrk="0" fontAlgn="base" hangingPunct="0">
                <a:spcBef>
                  <a:spcPct val="20000"/>
                </a:spcBef>
                <a:spcAft>
                  <a:spcPct val="0"/>
                </a:spcAft>
                <a:buClr>
                  <a:srgbClr val="AB0932"/>
                </a:buClr>
                <a:buChar char="»"/>
                <a:defRPr sz="1000">
                  <a:solidFill>
                    <a:schemeClr val="tx1"/>
                  </a:solidFill>
                  <a:latin typeface="Tahoma" pitchFamily="34" charset="0"/>
                </a:defRPr>
              </a:lvl8pPr>
              <a:lvl9pPr marL="3886200" indent="-228600" defTabSz="912813" eaLnBrk="0" fontAlgn="base" hangingPunct="0">
                <a:spcBef>
                  <a:spcPct val="20000"/>
                </a:spcBef>
                <a:spcAft>
                  <a:spcPct val="0"/>
                </a:spcAft>
                <a:buClr>
                  <a:srgbClr val="AB0932"/>
                </a:buClr>
                <a:buChar char="»"/>
                <a:defRPr sz="1000">
                  <a:solidFill>
                    <a:schemeClr val="tx1"/>
                  </a:solidFill>
                  <a:latin typeface="Tahoma" pitchFamily="34" charset="0"/>
                </a:defRPr>
              </a:lvl9pPr>
            </a:lstStyle>
            <a:p>
              <a:pPr defTabSz="912776" eaLnBrk="1" fontAlgn="base" hangingPunct="1">
                <a:spcBef>
                  <a:spcPct val="0"/>
                </a:spcBef>
                <a:spcAft>
                  <a:spcPct val="0"/>
                </a:spcAft>
                <a:buNone/>
              </a:pPr>
              <a:r>
                <a:rPr lang="en-GB" altLang="en-US" sz="2800" b="1" dirty="0">
                  <a:solidFill>
                    <a:srgbClr val="FFFFFF"/>
                  </a:solidFill>
                  <a:latin typeface="Arial" panose="020B0604020202020204" pitchFamily="34" charset="0"/>
                  <a:ea typeface="ＭＳ Ｐゴシック" pitchFamily="34" charset="-128"/>
                  <a:cs typeface="Arial" pitchFamily="34" charset="0"/>
                  <a:sym typeface="Wingdings" pitchFamily="2" charset="2"/>
                </a:rPr>
                <a:t></a:t>
              </a:r>
              <a:endParaRPr lang="en-GB" altLang="en-US" sz="2800" b="1" dirty="0">
                <a:solidFill>
                  <a:srgbClr val="FFFFFF"/>
                </a:solidFill>
                <a:latin typeface="Arial" pitchFamily="34" charset="0"/>
                <a:ea typeface="ＭＳ Ｐゴシック" pitchFamily="34" charset="-128"/>
                <a:cs typeface="Arial" pitchFamily="34" charset="0"/>
              </a:endParaRPr>
            </a:p>
          </p:txBody>
        </p:sp>
      </p:grpSp>
      <p:grpSp>
        <p:nvGrpSpPr>
          <p:cNvPr id="233480" name="Group 107"/>
          <p:cNvGrpSpPr>
            <a:grpSpLocks/>
          </p:cNvGrpSpPr>
          <p:nvPr/>
        </p:nvGrpSpPr>
        <p:grpSpPr bwMode="auto">
          <a:xfrm>
            <a:off x="5488957" y="3341787"/>
            <a:ext cx="400689" cy="538609"/>
            <a:chOff x="2819623" y="1880071"/>
            <a:chExt cx="677347" cy="987208"/>
          </a:xfrm>
        </p:grpSpPr>
        <p:sp>
          <p:nvSpPr>
            <p:cNvPr id="19" name="Oval 18"/>
            <p:cNvSpPr/>
            <p:nvPr/>
          </p:nvSpPr>
          <p:spPr>
            <a:xfrm>
              <a:off x="2850224" y="1973747"/>
              <a:ext cx="646746" cy="584367"/>
            </a:xfrm>
            <a:prstGeom prst="ellipse">
              <a:avLst/>
            </a:prstGeom>
            <a:solidFill>
              <a:srgbClr val="00B050"/>
            </a:solidFill>
            <a:ln w="9525" cap="flat" cmpd="sng" algn="ctr">
              <a:noFill/>
              <a:prstDash val="solid"/>
            </a:ln>
            <a:effectLst>
              <a:outerShdw blurRad="50800" dist="38100" dir="2700000" algn="tl" rotWithShape="0">
                <a:prstClr val="black">
                  <a:alpha val="40000"/>
                </a:prstClr>
              </a:outerShdw>
            </a:effectLst>
          </p:spPr>
          <p:txBody>
            <a:bodyPr anchor="ctr"/>
            <a:lstStyle/>
            <a:p>
              <a:pPr algn="ctr" defTabSz="914269" fontAlgn="base">
                <a:spcBef>
                  <a:spcPct val="0"/>
                </a:spcBef>
                <a:spcAft>
                  <a:spcPct val="0"/>
                </a:spcAft>
                <a:defRPr/>
              </a:pPr>
              <a:endParaRPr lang="en-GB" sz="1100" b="1" dirty="0">
                <a:solidFill>
                  <a:srgbClr val="FFFFFF"/>
                </a:solidFill>
                <a:latin typeface="Arial" panose="020B0604020202020204" pitchFamily="34" charset="0"/>
                <a:ea typeface="ＭＳ Ｐゴシック" pitchFamily="34" charset="-128"/>
                <a:cs typeface="Arial" pitchFamily="34" charset="0"/>
              </a:endParaRPr>
            </a:p>
          </p:txBody>
        </p:sp>
        <p:sp>
          <p:nvSpPr>
            <p:cNvPr id="233527" name="TextBox 13"/>
            <p:cNvSpPr txBox="1">
              <a:spLocks noChangeArrowheads="1"/>
            </p:cNvSpPr>
            <p:nvPr/>
          </p:nvSpPr>
          <p:spPr bwMode="auto">
            <a:xfrm>
              <a:off x="2819623" y="1880071"/>
              <a:ext cx="606495" cy="987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Blip>
                  <a:blip r:embed="rId3"/>
                </a:buBlip>
                <a:defRPr sz="2400">
                  <a:solidFill>
                    <a:schemeClr val="tx1"/>
                  </a:solidFill>
                  <a:latin typeface="Tahoma" pitchFamily="34" charset="0"/>
                </a:defRPr>
              </a:lvl1pPr>
              <a:lvl2pPr marL="742950" indent="-285750" eaLnBrk="0" hangingPunct="0">
                <a:spcBef>
                  <a:spcPct val="20000"/>
                </a:spcBef>
                <a:buClr>
                  <a:srgbClr val="AB0932"/>
                </a:buClr>
                <a:buChar char="–"/>
                <a:defRPr sz="2000">
                  <a:solidFill>
                    <a:schemeClr val="tx1"/>
                  </a:solidFill>
                  <a:latin typeface="Tahoma" pitchFamily="34" charset="0"/>
                </a:defRPr>
              </a:lvl2pPr>
              <a:lvl3pPr marL="1143000" indent="-228600" eaLnBrk="0" hangingPunct="0">
                <a:spcBef>
                  <a:spcPct val="20000"/>
                </a:spcBef>
                <a:buClr>
                  <a:srgbClr val="AB0932"/>
                </a:buClr>
                <a:buFont typeface="Times" pitchFamily="18" charset="0"/>
                <a:buChar char="•"/>
                <a:defRPr>
                  <a:solidFill>
                    <a:schemeClr val="tx1"/>
                  </a:solidFill>
                  <a:latin typeface="Tahoma" pitchFamily="34" charset="0"/>
                </a:defRPr>
              </a:lvl3pPr>
              <a:lvl4pPr marL="1600200" indent="-228600" eaLnBrk="0" hangingPunct="0">
                <a:spcBef>
                  <a:spcPct val="20000"/>
                </a:spcBef>
                <a:buClr>
                  <a:srgbClr val="AB0932"/>
                </a:buClr>
                <a:buChar char="–"/>
                <a:defRPr sz="1400">
                  <a:solidFill>
                    <a:schemeClr val="tx1"/>
                  </a:solidFill>
                  <a:latin typeface="Tahoma" pitchFamily="34" charset="0"/>
                </a:defRPr>
              </a:lvl4pPr>
              <a:lvl5pPr marL="2057400" indent="-228600" eaLnBrk="0" hangingPunct="0">
                <a:spcBef>
                  <a:spcPct val="20000"/>
                </a:spcBef>
                <a:buClr>
                  <a:srgbClr val="AB0932"/>
                </a:buClr>
                <a:buChar char="»"/>
                <a:defRPr sz="1000">
                  <a:solidFill>
                    <a:schemeClr val="tx1"/>
                  </a:solidFill>
                  <a:latin typeface="Tahoma" pitchFamily="34" charset="0"/>
                </a:defRPr>
              </a:lvl5pPr>
              <a:lvl6pPr marL="2514600" indent="-228600" defTabSz="912813" eaLnBrk="0" fontAlgn="base" hangingPunct="0">
                <a:spcBef>
                  <a:spcPct val="20000"/>
                </a:spcBef>
                <a:spcAft>
                  <a:spcPct val="0"/>
                </a:spcAft>
                <a:buClr>
                  <a:srgbClr val="AB0932"/>
                </a:buClr>
                <a:buChar char="»"/>
                <a:defRPr sz="1000">
                  <a:solidFill>
                    <a:schemeClr val="tx1"/>
                  </a:solidFill>
                  <a:latin typeface="Tahoma" pitchFamily="34" charset="0"/>
                </a:defRPr>
              </a:lvl6pPr>
              <a:lvl7pPr marL="2971800" indent="-228600" defTabSz="912813" eaLnBrk="0" fontAlgn="base" hangingPunct="0">
                <a:spcBef>
                  <a:spcPct val="20000"/>
                </a:spcBef>
                <a:spcAft>
                  <a:spcPct val="0"/>
                </a:spcAft>
                <a:buClr>
                  <a:srgbClr val="AB0932"/>
                </a:buClr>
                <a:buChar char="»"/>
                <a:defRPr sz="1000">
                  <a:solidFill>
                    <a:schemeClr val="tx1"/>
                  </a:solidFill>
                  <a:latin typeface="Tahoma" pitchFamily="34" charset="0"/>
                </a:defRPr>
              </a:lvl7pPr>
              <a:lvl8pPr marL="3429000" indent="-228600" defTabSz="912813" eaLnBrk="0" fontAlgn="base" hangingPunct="0">
                <a:spcBef>
                  <a:spcPct val="20000"/>
                </a:spcBef>
                <a:spcAft>
                  <a:spcPct val="0"/>
                </a:spcAft>
                <a:buClr>
                  <a:srgbClr val="AB0932"/>
                </a:buClr>
                <a:buChar char="»"/>
                <a:defRPr sz="1000">
                  <a:solidFill>
                    <a:schemeClr val="tx1"/>
                  </a:solidFill>
                  <a:latin typeface="Tahoma" pitchFamily="34" charset="0"/>
                </a:defRPr>
              </a:lvl8pPr>
              <a:lvl9pPr marL="3886200" indent="-228600" defTabSz="912813" eaLnBrk="0" fontAlgn="base" hangingPunct="0">
                <a:spcBef>
                  <a:spcPct val="20000"/>
                </a:spcBef>
                <a:spcAft>
                  <a:spcPct val="0"/>
                </a:spcAft>
                <a:buClr>
                  <a:srgbClr val="AB0932"/>
                </a:buClr>
                <a:buChar char="»"/>
                <a:defRPr sz="1000">
                  <a:solidFill>
                    <a:schemeClr val="tx1"/>
                  </a:solidFill>
                  <a:latin typeface="Tahoma" pitchFamily="34" charset="0"/>
                </a:defRPr>
              </a:lvl9pPr>
            </a:lstStyle>
            <a:p>
              <a:pPr defTabSz="912776" eaLnBrk="1" fontAlgn="base" hangingPunct="1">
                <a:spcBef>
                  <a:spcPct val="0"/>
                </a:spcBef>
                <a:spcAft>
                  <a:spcPct val="0"/>
                </a:spcAft>
                <a:buNone/>
              </a:pPr>
              <a:r>
                <a:rPr lang="en-GB" altLang="en-US" sz="2800" b="1" dirty="0">
                  <a:solidFill>
                    <a:srgbClr val="FFFFFF"/>
                  </a:solidFill>
                  <a:latin typeface="Arial" panose="020B0604020202020204" pitchFamily="34" charset="0"/>
                  <a:ea typeface="ＭＳ Ｐゴシック" pitchFamily="34" charset="-128"/>
                  <a:cs typeface="Arial" pitchFamily="34" charset="0"/>
                  <a:sym typeface="Wingdings" pitchFamily="2" charset="2"/>
                </a:rPr>
                <a:t></a:t>
              </a:r>
              <a:endParaRPr lang="en-GB" altLang="en-US" sz="2800" b="1" dirty="0">
                <a:solidFill>
                  <a:srgbClr val="FFFFFF"/>
                </a:solidFill>
                <a:latin typeface="Arial" pitchFamily="34" charset="0"/>
                <a:ea typeface="ＭＳ Ｐゴシック" pitchFamily="34" charset="-128"/>
                <a:cs typeface="Arial" pitchFamily="34" charset="0"/>
              </a:endParaRPr>
            </a:p>
          </p:txBody>
        </p:sp>
      </p:grpSp>
      <p:grpSp>
        <p:nvGrpSpPr>
          <p:cNvPr id="233481" name="Group 76"/>
          <p:cNvGrpSpPr>
            <a:grpSpLocks/>
          </p:cNvGrpSpPr>
          <p:nvPr/>
        </p:nvGrpSpPr>
        <p:grpSpPr bwMode="auto">
          <a:xfrm>
            <a:off x="9562478" y="3825403"/>
            <a:ext cx="400690" cy="538609"/>
            <a:chOff x="2819623" y="1830345"/>
            <a:chExt cx="677350" cy="984218"/>
          </a:xfrm>
        </p:grpSpPr>
        <p:sp>
          <p:nvSpPr>
            <p:cNvPr id="22" name="Oval 21"/>
            <p:cNvSpPr/>
            <p:nvPr/>
          </p:nvSpPr>
          <p:spPr>
            <a:xfrm>
              <a:off x="2850224" y="1976031"/>
              <a:ext cx="646749" cy="580178"/>
            </a:xfrm>
            <a:prstGeom prst="ellipse">
              <a:avLst/>
            </a:prstGeom>
            <a:solidFill>
              <a:srgbClr val="00B050"/>
            </a:solidFill>
            <a:ln w="9525" cap="flat" cmpd="sng" algn="ctr">
              <a:noFill/>
              <a:prstDash val="solid"/>
            </a:ln>
            <a:effectLst>
              <a:outerShdw blurRad="50800" dist="38100" dir="2700000" algn="tl" rotWithShape="0">
                <a:prstClr val="black">
                  <a:alpha val="40000"/>
                </a:prstClr>
              </a:outerShdw>
            </a:effectLst>
          </p:spPr>
          <p:txBody>
            <a:bodyPr anchor="ctr"/>
            <a:lstStyle/>
            <a:p>
              <a:pPr algn="ctr" defTabSz="914269" fontAlgn="base">
                <a:spcBef>
                  <a:spcPct val="0"/>
                </a:spcBef>
                <a:spcAft>
                  <a:spcPct val="0"/>
                </a:spcAft>
                <a:defRPr/>
              </a:pPr>
              <a:endParaRPr lang="en-GB" sz="1100" b="1" dirty="0">
                <a:solidFill>
                  <a:srgbClr val="FFFFFF"/>
                </a:solidFill>
                <a:latin typeface="Arial" panose="020B0604020202020204" pitchFamily="34" charset="0"/>
                <a:ea typeface="ＭＳ Ｐゴシック" pitchFamily="34" charset="-128"/>
                <a:cs typeface="Arial" pitchFamily="34" charset="0"/>
              </a:endParaRPr>
            </a:p>
          </p:txBody>
        </p:sp>
        <p:sp>
          <p:nvSpPr>
            <p:cNvPr id="233525" name="TextBox 16"/>
            <p:cNvSpPr txBox="1">
              <a:spLocks noChangeArrowheads="1"/>
            </p:cNvSpPr>
            <p:nvPr/>
          </p:nvSpPr>
          <p:spPr bwMode="auto">
            <a:xfrm>
              <a:off x="2819623" y="1830345"/>
              <a:ext cx="606496" cy="984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Blip>
                  <a:blip r:embed="rId3"/>
                </a:buBlip>
                <a:defRPr sz="2400">
                  <a:solidFill>
                    <a:schemeClr val="tx1"/>
                  </a:solidFill>
                  <a:latin typeface="Tahoma" pitchFamily="34" charset="0"/>
                </a:defRPr>
              </a:lvl1pPr>
              <a:lvl2pPr marL="742950" indent="-285750" eaLnBrk="0" hangingPunct="0">
                <a:spcBef>
                  <a:spcPct val="20000"/>
                </a:spcBef>
                <a:buClr>
                  <a:srgbClr val="AB0932"/>
                </a:buClr>
                <a:buChar char="–"/>
                <a:defRPr sz="2000">
                  <a:solidFill>
                    <a:schemeClr val="tx1"/>
                  </a:solidFill>
                  <a:latin typeface="Tahoma" pitchFamily="34" charset="0"/>
                </a:defRPr>
              </a:lvl2pPr>
              <a:lvl3pPr marL="1143000" indent="-228600" eaLnBrk="0" hangingPunct="0">
                <a:spcBef>
                  <a:spcPct val="20000"/>
                </a:spcBef>
                <a:buClr>
                  <a:srgbClr val="AB0932"/>
                </a:buClr>
                <a:buFont typeface="Times" pitchFamily="18" charset="0"/>
                <a:buChar char="•"/>
                <a:defRPr>
                  <a:solidFill>
                    <a:schemeClr val="tx1"/>
                  </a:solidFill>
                  <a:latin typeface="Tahoma" pitchFamily="34" charset="0"/>
                </a:defRPr>
              </a:lvl3pPr>
              <a:lvl4pPr marL="1600200" indent="-228600" eaLnBrk="0" hangingPunct="0">
                <a:spcBef>
                  <a:spcPct val="20000"/>
                </a:spcBef>
                <a:buClr>
                  <a:srgbClr val="AB0932"/>
                </a:buClr>
                <a:buChar char="–"/>
                <a:defRPr sz="1400">
                  <a:solidFill>
                    <a:schemeClr val="tx1"/>
                  </a:solidFill>
                  <a:latin typeface="Tahoma" pitchFamily="34" charset="0"/>
                </a:defRPr>
              </a:lvl4pPr>
              <a:lvl5pPr marL="2057400" indent="-228600" eaLnBrk="0" hangingPunct="0">
                <a:spcBef>
                  <a:spcPct val="20000"/>
                </a:spcBef>
                <a:buClr>
                  <a:srgbClr val="AB0932"/>
                </a:buClr>
                <a:buChar char="»"/>
                <a:defRPr sz="1000">
                  <a:solidFill>
                    <a:schemeClr val="tx1"/>
                  </a:solidFill>
                  <a:latin typeface="Tahoma" pitchFamily="34" charset="0"/>
                </a:defRPr>
              </a:lvl5pPr>
              <a:lvl6pPr marL="2514600" indent="-228600" defTabSz="912813" eaLnBrk="0" fontAlgn="base" hangingPunct="0">
                <a:spcBef>
                  <a:spcPct val="20000"/>
                </a:spcBef>
                <a:spcAft>
                  <a:spcPct val="0"/>
                </a:spcAft>
                <a:buClr>
                  <a:srgbClr val="AB0932"/>
                </a:buClr>
                <a:buChar char="»"/>
                <a:defRPr sz="1000">
                  <a:solidFill>
                    <a:schemeClr val="tx1"/>
                  </a:solidFill>
                  <a:latin typeface="Tahoma" pitchFamily="34" charset="0"/>
                </a:defRPr>
              </a:lvl6pPr>
              <a:lvl7pPr marL="2971800" indent="-228600" defTabSz="912813" eaLnBrk="0" fontAlgn="base" hangingPunct="0">
                <a:spcBef>
                  <a:spcPct val="20000"/>
                </a:spcBef>
                <a:spcAft>
                  <a:spcPct val="0"/>
                </a:spcAft>
                <a:buClr>
                  <a:srgbClr val="AB0932"/>
                </a:buClr>
                <a:buChar char="»"/>
                <a:defRPr sz="1000">
                  <a:solidFill>
                    <a:schemeClr val="tx1"/>
                  </a:solidFill>
                  <a:latin typeface="Tahoma" pitchFamily="34" charset="0"/>
                </a:defRPr>
              </a:lvl7pPr>
              <a:lvl8pPr marL="3429000" indent="-228600" defTabSz="912813" eaLnBrk="0" fontAlgn="base" hangingPunct="0">
                <a:spcBef>
                  <a:spcPct val="20000"/>
                </a:spcBef>
                <a:spcAft>
                  <a:spcPct val="0"/>
                </a:spcAft>
                <a:buClr>
                  <a:srgbClr val="AB0932"/>
                </a:buClr>
                <a:buChar char="»"/>
                <a:defRPr sz="1000">
                  <a:solidFill>
                    <a:schemeClr val="tx1"/>
                  </a:solidFill>
                  <a:latin typeface="Tahoma" pitchFamily="34" charset="0"/>
                </a:defRPr>
              </a:lvl8pPr>
              <a:lvl9pPr marL="3886200" indent="-228600" defTabSz="912813" eaLnBrk="0" fontAlgn="base" hangingPunct="0">
                <a:spcBef>
                  <a:spcPct val="20000"/>
                </a:spcBef>
                <a:spcAft>
                  <a:spcPct val="0"/>
                </a:spcAft>
                <a:buClr>
                  <a:srgbClr val="AB0932"/>
                </a:buClr>
                <a:buChar char="»"/>
                <a:defRPr sz="1000">
                  <a:solidFill>
                    <a:schemeClr val="tx1"/>
                  </a:solidFill>
                  <a:latin typeface="Tahoma" pitchFamily="34" charset="0"/>
                </a:defRPr>
              </a:lvl9pPr>
            </a:lstStyle>
            <a:p>
              <a:pPr defTabSz="912776" eaLnBrk="1" fontAlgn="base" hangingPunct="1">
                <a:spcBef>
                  <a:spcPct val="0"/>
                </a:spcBef>
                <a:spcAft>
                  <a:spcPct val="0"/>
                </a:spcAft>
                <a:buNone/>
              </a:pPr>
              <a:r>
                <a:rPr lang="en-GB" altLang="en-US" sz="2800" b="1" dirty="0">
                  <a:solidFill>
                    <a:srgbClr val="FFFFFF"/>
                  </a:solidFill>
                  <a:latin typeface="Arial" panose="020B0604020202020204" pitchFamily="34" charset="0"/>
                  <a:ea typeface="ＭＳ Ｐゴシック" pitchFamily="34" charset="-128"/>
                  <a:cs typeface="Arial" pitchFamily="34" charset="0"/>
                  <a:sym typeface="Wingdings" pitchFamily="2" charset="2"/>
                </a:rPr>
                <a:t></a:t>
              </a:r>
              <a:endParaRPr lang="en-GB" altLang="en-US" sz="2800" b="1" dirty="0">
                <a:solidFill>
                  <a:srgbClr val="FFFFFF"/>
                </a:solidFill>
                <a:latin typeface="Arial" pitchFamily="34" charset="0"/>
                <a:ea typeface="ＭＳ Ｐゴシック" pitchFamily="34" charset="-128"/>
                <a:cs typeface="Arial" pitchFamily="34" charset="0"/>
              </a:endParaRPr>
            </a:p>
          </p:txBody>
        </p:sp>
      </p:grpSp>
      <p:grpSp>
        <p:nvGrpSpPr>
          <p:cNvPr id="233482" name="Group 79"/>
          <p:cNvGrpSpPr>
            <a:grpSpLocks/>
          </p:cNvGrpSpPr>
          <p:nvPr/>
        </p:nvGrpSpPr>
        <p:grpSpPr bwMode="auto">
          <a:xfrm>
            <a:off x="7525715" y="4385570"/>
            <a:ext cx="399102" cy="538609"/>
            <a:chOff x="2819712" y="1880373"/>
            <a:chExt cx="677258" cy="981234"/>
          </a:xfrm>
        </p:grpSpPr>
        <p:sp>
          <p:nvSpPr>
            <p:cNvPr id="25" name="Oval 24"/>
            <p:cNvSpPr/>
            <p:nvPr/>
          </p:nvSpPr>
          <p:spPr>
            <a:xfrm>
              <a:off x="2850430" y="1975892"/>
              <a:ext cx="646540" cy="578420"/>
            </a:xfrm>
            <a:prstGeom prst="ellipse">
              <a:avLst/>
            </a:prstGeom>
            <a:solidFill>
              <a:srgbClr val="FFC000"/>
            </a:solidFill>
            <a:ln w="9525" cap="flat" cmpd="sng" algn="ctr">
              <a:noFill/>
              <a:prstDash val="solid"/>
            </a:ln>
            <a:effectLst>
              <a:outerShdw blurRad="50800" dist="38100" dir="2700000" algn="tl" rotWithShape="0">
                <a:prstClr val="black">
                  <a:alpha val="40000"/>
                </a:prstClr>
              </a:outerShdw>
            </a:effectLst>
          </p:spPr>
          <p:txBody>
            <a:bodyPr anchor="ctr"/>
            <a:lstStyle/>
            <a:p>
              <a:pPr algn="ctr" defTabSz="914269" fontAlgn="base">
                <a:spcBef>
                  <a:spcPct val="0"/>
                </a:spcBef>
                <a:spcAft>
                  <a:spcPct val="0"/>
                </a:spcAft>
                <a:defRPr/>
              </a:pPr>
              <a:endParaRPr lang="en-GB" sz="1100" b="1" dirty="0">
                <a:solidFill>
                  <a:srgbClr val="FFFFFF"/>
                </a:solidFill>
                <a:latin typeface="Arial" panose="020B0604020202020204" pitchFamily="34" charset="0"/>
                <a:ea typeface="ＭＳ Ｐゴシック" pitchFamily="34" charset="-128"/>
                <a:cs typeface="Arial" pitchFamily="34" charset="0"/>
              </a:endParaRPr>
            </a:p>
          </p:txBody>
        </p:sp>
        <p:sp>
          <p:nvSpPr>
            <p:cNvPr id="233523" name="TextBox 19"/>
            <p:cNvSpPr txBox="1">
              <a:spLocks noChangeArrowheads="1"/>
            </p:cNvSpPr>
            <p:nvPr/>
          </p:nvSpPr>
          <p:spPr bwMode="auto">
            <a:xfrm>
              <a:off x="2819712" y="1880373"/>
              <a:ext cx="606134" cy="981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Blip>
                  <a:blip r:embed="rId3"/>
                </a:buBlip>
                <a:defRPr sz="2400">
                  <a:solidFill>
                    <a:schemeClr val="tx1"/>
                  </a:solidFill>
                  <a:latin typeface="Tahoma" pitchFamily="34" charset="0"/>
                </a:defRPr>
              </a:lvl1pPr>
              <a:lvl2pPr marL="742950" indent="-285750" eaLnBrk="0" hangingPunct="0">
                <a:spcBef>
                  <a:spcPct val="20000"/>
                </a:spcBef>
                <a:buClr>
                  <a:srgbClr val="AB0932"/>
                </a:buClr>
                <a:buChar char="–"/>
                <a:defRPr sz="2000">
                  <a:solidFill>
                    <a:schemeClr val="tx1"/>
                  </a:solidFill>
                  <a:latin typeface="Tahoma" pitchFamily="34" charset="0"/>
                </a:defRPr>
              </a:lvl2pPr>
              <a:lvl3pPr marL="1143000" indent="-228600" eaLnBrk="0" hangingPunct="0">
                <a:spcBef>
                  <a:spcPct val="20000"/>
                </a:spcBef>
                <a:buClr>
                  <a:srgbClr val="AB0932"/>
                </a:buClr>
                <a:buFont typeface="Times" pitchFamily="18" charset="0"/>
                <a:buChar char="•"/>
                <a:defRPr>
                  <a:solidFill>
                    <a:schemeClr val="tx1"/>
                  </a:solidFill>
                  <a:latin typeface="Tahoma" pitchFamily="34" charset="0"/>
                </a:defRPr>
              </a:lvl3pPr>
              <a:lvl4pPr marL="1600200" indent="-228600" eaLnBrk="0" hangingPunct="0">
                <a:spcBef>
                  <a:spcPct val="20000"/>
                </a:spcBef>
                <a:buClr>
                  <a:srgbClr val="AB0932"/>
                </a:buClr>
                <a:buChar char="–"/>
                <a:defRPr sz="1400">
                  <a:solidFill>
                    <a:schemeClr val="tx1"/>
                  </a:solidFill>
                  <a:latin typeface="Tahoma" pitchFamily="34" charset="0"/>
                </a:defRPr>
              </a:lvl4pPr>
              <a:lvl5pPr marL="2057400" indent="-228600" eaLnBrk="0" hangingPunct="0">
                <a:spcBef>
                  <a:spcPct val="20000"/>
                </a:spcBef>
                <a:buClr>
                  <a:srgbClr val="AB0932"/>
                </a:buClr>
                <a:buChar char="»"/>
                <a:defRPr sz="1000">
                  <a:solidFill>
                    <a:schemeClr val="tx1"/>
                  </a:solidFill>
                  <a:latin typeface="Tahoma" pitchFamily="34" charset="0"/>
                </a:defRPr>
              </a:lvl5pPr>
              <a:lvl6pPr marL="2514600" indent="-228600" defTabSz="912813" eaLnBrk="0" fontAlgn="base" hangingPunct="0">
                <a:spcBef>
                  <a:spcPct val="20000"/>
                </a:spcBef>
                <a:spcAft>
                  <a:spcPct val="0"/>
                </a:spcAft>
                <a:buClr>
                  <a:srgbClr val="AB0932"/>
                </a:buClr>
                <a:buChar char="»"/>
                <a:defRPr sz="1000">
                  <a:solidFill>
                    <a:schemeClr val="tx1"/>
                  </a:solidFill>
                  <a:latin typeface="Tahoma" pitchFamily="34" charset="0"/>
                </a:defRPr>
              </a:lvl6pPr>
              <a:lvl7pPr marL="2971800" indent="-228600" defTabSz="912813" eaLnBrk="0" fontAlgn="base" hangingPunct="0">
                <a:spcBef>
                  <a:spcPct val="20000"/>
                </a:spcBef>
                <a:spcAft>
                  <a:spcPct val="0"/>
                </a:spcAft>
                <a:buClr>
                  <a:srgbClr val="AB0932"/>
                </a:buClr>
                <a:buChar char="»"/>
                <a:defRPr sz="1000">
                  <a:solidFill>
                    <a:schemeClr val="tx1"/>
                  </a:solidFill>
                  <a:latin typeface="Tahoma" pitchFamily="34" charset="0"/>
                </a:defRPr>
              </a:lvl7pPr>
              <a:lvl8pPr marL="3429000" indent="-228600" defTabSz="912813" eaLnBrk="0" fontAlgn="base" hangingPunct="0">
                <a:spcBef>
                  <a:spcPct val="20000"/>
                </a:spcBef>
                <a:spcAft>
                  <a:spcPct val="0"/>
                </a:spcAft>
                <a:buClr>
                  <a:srgbClr val="AB0932"/>
                </a:buClr>
                <a:buChar char="»"/>
                <a:defRPr sz="1000">
                  <a:solidFill>
                    <a:schemeClr val="tx1"/>
                  </a:solidFill>
                  <a:latin typeface="Tahoma" pitchFamily="34" charset="0"/>
                </a:defRPr>
              </a:lvl8pPr>
              <a:lvl9pPr marL="3886200" indent="-228600" defTabSz="912813" eaLnBrk="0" fontAlgn="base" hangingPunct="0">
                <a:spcBef>
                  <a:spcPct val="20000"/>
                </a:spcBef>
                <a:spcAft>
                  <a:spcPct val="0"/>
                </a:spcAft>
                <a:buClr>
                  <a:srgbClr val="AB0932"/>
                </a:buClr>
                <a:buChar char="»"/>
                <a:defRPr sz="1000">
                  <a:solidFill>
                    <a:schemeClr val="tx1"/>
                  </a:solidFill>
                  <a:latin typeface="Tahoma" pitchFamily="34" charset="0"/>
                </a:defRPr>
              </a:lvl9pPr>
            </a:lstStyle>
            <a:p>
              <a:pPr defTabSz="912776" eaLnBrk="1" fontAlgn="base" hangingPunct="1">
                <a:spcBef>
                  <a:spcPct val="0"/>
                </a:spcBef>
                <a:spcAft>
                  <a:spcPct val="0"/>
                </a:spcAft>
                <a:buNone/>
              </a:pPr>
              <a:r>
                <a:rPr lang="en-GB" altLang="en-US" sz="2800" b="1" dirty="0">
                  <a:solidFill>
                    <a:srgbClr val="FFFFFF"/>
                  </a:solidFill>
                  <a:latin typeface="Arial" panose="020B0604020202020204" pitchFamily="34" charset="0"/>
                  <a:ea typeface="ＭＳ Ｐゴシック" pitchFamily="34" charset="-128"/>
                  <a:cs typeface="Arial" pitchFamily="34" charset="0"/>
                  <a:sym typeface="Wingdings" pitchFamily="2" charset="2"/>
                </a:rPr>
                <a:t></a:t>
              </a:r>
              <a:endParaRPr lang="en-GB" altLang="en-US" sz="2800" b="1" dirty="0">
                <a:solidFill>
                  <a:srgbClr val="FFFFFF"/>
                </a:solidFill>
                <a:latin typeface="Arial" pitchFamily="34" charset="0"/>
                <a:ea typeface="ＭＳ Ｐゴシック" pitchFamily="34" charset="-128"/>
                <a:cs typeface="Arial" pitchFamily="34" charset="0"/>
              </a:endParaRPr>
            </a:p>
          </p:txBody>
        </p:sp>
      </p:grpSp>
      <p:grpSp>
        <p:nvGrpSpPr>
          <p:cNvPr id="233483" name="Group 5"/>
          <p:cNvGrpSpPr>
            <a:grpSpLocks/>
          </p:cNvGrpSpPr>
          <p:nvPr/>
        </p:nvGrpSpPr>
        <p:grpSpPr bwMode="auto">
          <a:xfrm>
            <a:off x="5523881" y="3843281"/>
            <a:ext cx="396875" cy="538609"/>
            <a:chOff x="3184384" y="3420519"/>
            <a:chExt cx="395396" cy="646677"/>
          </a:xfrm>
        </p:grpSpPr>
        <p:sp>
          <p:nvSpPr>
            <p:cNvPr id="28" name="Oval 27"/>
            <p:cNvSpPr/>
            <p:nvPr/>
          </p:nvSpPr>
          <p:spPr>
            <a:xfrm>
              <a:off x="3189766" y="3539564"/>
              <a:ext cx="381161" cy="381204"/>
            </a:xfrm>
            <a:prstGeom prst="ellipse">
              <a:avLst/>
            </a:prstGeom>
            <a:solidFill>
              <a:srgbClr val="E5436A"/>
            </a:solidFill>
            <a:ln w="9525" cap="flat" cmpd="sng" algn="ctr">
              <a:noFill/>
              <a:prstDash val="solid"/>
            </a:ln>
            <a:effectLst>
              <a:outerShdw blurRad="50800" dist="38100" dir="2700000" algn="tl" rotWithShape="0">
                <a:prstClr val="black">
                  <a:alpha val="40000"/>
                </a:prstClr>
              </a:outerShdw>
            </a:effectLst>
          </p:spPr>
          <p:txBody>
            <a:bodyPr anchor="ctr"/>
            <a:lstStyle/>
            <a:p>
              <a:pPr algn="ctr" defTabSz="914269" fontAlgn="base">
                <a:spcBef>
                  <a:spcPct val="0"/>
                </a:spcBef>
                <a:spcAft>
                  <a:spcPct val="0"/>
                </a:spcAft>
                <a:defRPr/>
              </a:pPr>
              <a:endParaRPr lang="en-GB" sz="1100" b="1" dirty="0">
                <a:solidFill>
                  <a:srgbClr val="FFFFFF"/>
                </a:solidFill>
                <a:latin typeface="Arial" panose="020B0604020202020204" pitchFamily="34" charset="0"/>
                <a:ea typeface="ＭＳ Ｐゴシック" pitchFamily="34" charset="-128"/>
                <a:cs typeface="Arial" pitchFamily="34" charset="0"/>
              </a:endParaRPr>
            </a:p>
          </p:txBody>
        </p:sp>
        <p:sp>
          <p:nvSpPr>
            <p:cNvPr id="233521" name="TextBox 22"/>
            <p:cNvSpPr txBox="1">
              <a:spLocks noChangeArrowheads="1"/>
            </p:cNvSpPr>
            <p:nvPr/>
          </p:nvSpPr>
          <p:spPr bwMode="auto">
            <a:xfrm>
              <a:off x="3184384" y="3420519"/>
              <a:ext cx="395396" cy="646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Blip>
                  <a:blip r:embed="rId3"/>
                </a:buBlip>
                <a:defRPr sz="2400">
                  <a:solidFill>
                    <a:schemeClr val="tx1"/>
                  </a:solidFill>
                  <a:latin typeface="Tahoma" pitchFamily="34" charset="0"/>
                </a:defRPr>
              </a:lvl1pPr>
              <a:lvl2pPr marL="742950" indent="-285750" eaLnBrk="0" hangingPunct="0">
                <a:spcBef>
                  <a:spcPct val="20000"/>
                </a:spcBef>
                <a:buClr>
                  <a:srgbClr val="AB0932"/>
                </a:buClr>
                <a:buChar char="–"/>
                <a:defRPr sz="2000">
                  <a:solidFill>
                    <a:schemeClr val="tx1"/>
                  </a:solidFill>
                  <a:latin typeface="Tahoma" pitchFamily="34" charset="0"/>
                </a:defRPr>
              </a:lvl2pPr>
              <a:lvl3pPr marL="1143000" indent="-228600" eaLnBrk="0" hangingPunct="0">
                <a:spcBef>
                  <a:spcPct val="20000"/>
                </a:spcBef>
                <a:buClr>
                  <a:srgbClr val="AB0932"/>
                </a:buClr>
                <a:buFont typeface="Times" pitchFamily="18" charset="0"/>
                <a:buChar char="•"/>
                <a:defRPr>
                  <a:solidFill>
                    <a:schemeClr val="tx1"/>
                  </a:solidFill>
                  <a:latin typeface="Tahoma" pitchFamily="34" charset="0"/>
                </a:defRPr>
              </a:lvl3pPr>
              <a:lvl4pPr marL="1600200" indent="-228600" eaLnBrk="0" hangingPunct="0">
                <a:spcBef>
                  <a:spcPct val="20000"/>
                </a:spcBef>
                <a:buClr>
                  <a:srgbClr val="AB0932"/>
                </a:buClr>
                <a:buChar char="–"/>
                <a:defRPr sz="1400">
                  <a:solidFill>
                    <a:schemeClr val="tx1"/>
                  </a:solidFill>
                  <a:latin typeface="Tahoma" pitchFamily="34" charset="0"/>
                </a:defRPr>
              </a:lvl4pPr>
              <a:lvl5pPr marL="2057400" indent="-228600" eaLnBrk="0" hangingPunct="0">
                <a:spcBef>
                  <a:spcPct val="20000"/>
                </a:spcBef>
                <a:buClr>
                  <a:srgbClr val="AB0932"/>
                </a:buClr>
                <a:buChar char="»"/>
                <a:defRPr sz="1000">
                  <a:solidFill>
                    <a:schemeClr val="tx1"/>
                  </a:solidFill>
                  <a:latin typeface="Tahoma" pitchFamily="34" charset="0"/>
                </a:defRPr>
              </a:lvl5pPr>
              <a:lvl6pPr marL="2514600" indent="-228600" defTabSz="912813" eaLnBrk="0" fontAlgn="base" hangingPunct="0">
                <a:spcBef>
                  <a:spcPct val="20000"/>
                </a:spcBef>
                <a:spcAft>
                  <a:spcPct val="0"/>
                </a:spcAft>
                <a:buClr>
                  <a:srgbClr val="AB0932"/>
                </a:buClr>
                <a:buChar char="»"/>
                <a:defRPr sz="1000">
                  <a:solidFill>
                    <a:schemeClr val="tx1"/>
                  </a:solidFill>
                  <a:latin typeface="Tahoma" pitchFamily="34" charset="0"/>
                </a:defRPr>
              </a:lvl6pPr>
              <a:lvl7pPr marL="2971800" indent="-228600" defTabSz="912813" eaLnBrk="0" fontAlgn="base" hangingPunct="0">
                <a:spcBef>
                  <a:spcPct val="20000"/>
                </a:spcBef>
                <a:spcAft>
                  <a:spcPct val="0"/>
                </a:spcAft>
                <a:buClr>
                  <a:srgbClr val="AB0932"/>
                </a:buClr>
                <a:buChar char="»"/>
                <a:defRPr sz="1000">
                  <a:solidFill>
                    <a:schemeClr val="tx1"/>
                  </a:solidFill>
                  <a:latin typeface="Tahoma" pitchFamily="34" charset="0"/>
                </a:defRPr>
              </a:lvl7pPr>
              <a:lvl8pPr marL="3429000" indent="-228600" defTabSz="912813" eaLnBrk="0" fontAlgn="base" hangingPunct="0">
                <a:spcBef>
                  <a:spcPct val="20000"/>
                </a:spcBef>
                <a:spcAft>
                  <a:spcPct val="0"/>
                </a:spcAft>
                <a:buClr>
                  <a:srgbClr val="AB0932"/>
                </a:buClr>
                <a:buChar char="»"/>
                <a:defRPr sz="1000">
                  <a:solidFill>
                    <a:schemeClr val="tx1"/>
                  </a:solidFill>
                  <a:latin typeface="Tahoma" pitchFamily="34" charset="0"/>
                </a:defRPr>
              </a:lvl8pPr>
              <a:lvl9pPr marL="3886200" indent="-228600" defTabSz="912813" eaLnBrk="0" fontAlgn="base" hangingPunct="0">
                <a:spcBef>
                  <a:spcPct val="20000"/>
                </a:spcBef>
                <a:spcAft>
                  <a:spcPct val="0"/>
                </a:spcAft>
                <a:buClr>
                  <a:srgbClr val="AB0932"/>
                </a:buClr>
                <a:buChar char="»"/>
                <a:defRPr sz="1000">
                  <a:solidFill>
                    <a:schemeClr val="tx1"/>
                  </a:solidFill>
                  <a:latin typeface="Tahoma" pitchFamily="34" charset="0"/>
                </a:defRPr>
              </a:lvl9pPr>
            </a:lstStyle>
            <a:p>
              <a:pPr defTabSz="912776" eaLnBrk="1" fontAlgn="base" hangingPunct="1">
                <a:spcBef>
                  <a:spcPct val="0"/>
                </a:spcBef>
                <a:spcAft>
                  <a:spcPct val="0"/>
                </a:spcAft>
                <a:buNone/>
              </a:pPr>
              <a:r>
                <a:rPr lang="en-GB" altLang="en-US" sz="2800" b="1" dirty="0">
                  <a:solidFill>
                    <a:srgbClr val="FFFFFF"/>
                  </a:solidFill>
                  <a:latin typeface="Arial" panose="020B0604020202020204" pitchFamily="34" charset="0"/>
                  <a:ea typeface="ＭＳ Ｐゴシック" pitchFamily="34" charset="-128"/>
                  <a:cs typeface="Arial" pitchFamily="34" charset="0"/>
                  <a:sym typeface="Wingdings" pitchFamily="2" charset="2"/>
                </a:rPr>
                <a:t></a:t>
              </a:r>
              <a:endParaRPr lang="en-GB" altLang="en-US" sz="2800" b="1" dirty="0">
                <a:solidFill>
                  <a:srgbClr val="FFFFFF"/>
                </a:solidFill>
                <a:latin typeface="Arial" pitchFamily="34" charset="0"/>
                <a:ea typeface="ＭＳ Ｐゴシック" pitchFamily="34" charset="-128"/>
                <a:cs typeface="Arial" pitchFamily="34" charset="0"/>
              </a:endParaRPr>
            </a:p>
          </p:txBody>
        </p:sp>
      </p:grpSp>
      <p:grpSp>
        <p:nvGrpSpPr>
          <p:cNvPr id="233484" name="Group 85"/>
          <p:cNvGrpSpPr>
            <a:grpSpLocks/>
          </p:cNvGrpSpPr>
          <p:nvPr/>
        </p:nvGrpSpPr>
        <p:grpSpPr bwMode="auto">
          <a:xfrm>
            <a:off x="5538169" y="4366405"/>
            <a:ext cx="396875" cy="538609"/>
            <a:chOff x="3184384" y="3436905"/>
            <a:chExt cx="395396" cy="646677"/>
          </a:xfrm>
        </p:grpSpPr>
        <p:sp>
          <p:nvSpPr>
            <p:cNvPr id="31" name="Oval 30"/>
            <p:cNvSpPr/>
            <p:nvPr/>
          </p:nvSpPr>
          <p:spPr>
            <a:xfrm>
              <a:off x="3189766" y="3539564"/>
              <a:ext cx="381161" cy="381204"/>
            </a:xfrm>
            <a:prstGeom prst="ellipse">
              <a:avLst/>
            </a:prstGeom>
            <a:solidFill>
              <a:srgbClr val="E5436A"/>
            </a:solidFill>
            <a:ln w="9525" cap="flat" cmpd="sng" algn="ctr">
              <a:noFill/>
              <a:prstDash val="solid"/>
            </a:ln>
            <a:effectLst>
              <a:outerShdw blurRad="50800" dist="38100" dir="2700000" algn="tl" rotWithShape="0">
                <a:prstClr val="black">
                  <a:alpha val="40000"/>
                </a:prstClr>
              </a:outerShdw>
            </a:effectLst>
          </p:spPr>
          <p:txBody>
            <a:bodyPr anchor="ctr"/>
            <a:lstStyle/>
            <a:p>
              <a:pPr algn="ctr" defTabSz="914269" fontAlgn="base">
                <a:spcBef>
                  <a:spcPct val="0"/>
                </a:spcBef>
                <a:spcAft>
                  <a:spcPct val="0"/>
                </a:spcAft>
                <a:defRPr/>
              </a:pPr>
              <a:endParaRPr lang="en-GB" sz="1100" b="1" dirty="0">
                <a:solidFill>
                  <a:srgbClr val="FFFFFF"/>
                </a:solidFill>
                <a:latin typeface="Arial" panose="020B0604020202020204" pitchFamily="34" charset="0"/>
                <a:ea typeface="ＭＳ Ｐゴシック" pitchFamily="34" charset="-128"/>
                <a:cs typeface="Arial" pitchFamily="34" charset="0"/>
              </a:endParaRPr>
            </a:p>
          </p:txBody>
        </p:sp>
        <p:sp>
          <p:nvSpPr>
            <p:cNvPr id="233519" name="TextBox 25"/>
            <p:cNvSpPr txBox="1">
              <a:spLocks noChangeArrowheads="1"/>
            </p:cNvSpPr>
            <p:nvPr/>
          </p:nvSpPr>
          <p:spPr bwMode="auto">
            <a:xfrm>
              <a:off x="3184384" y="3436905"/>
              <a:ext cx="395396" cy="646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Blip>
                  <a:blip r:embed="rId3"/>
                </a:buBlip>
                <a:defRPr sz="2400">
                  <a:solidFill>
                    <a:schemeClr val="tx1"/>
                  </a:solidFill>
                  <a:latin typeface="Tahoma" pitchFamily="34" charset="0"/>
                </a:defRPr>
              </a:lvl1pPr>
              <a:lvl2pPr marL="742950" indent="-285750" eaLnBrk="0" hangingPunct="0">
                <a:spcBef>
                  <a:spcPct val="20000"/>
                </a:spcBef>
                <a:buClr>
                  <a:srgbClr val="AB0932"/>
                </a:buClr>
                <a:buChar char="–"/>
                <a:defRPr sz="2000">
                  <a:solidFill>
                    <a:schemeClr val="tx1"/>
                  </a:solidFill>
                  <a:latin typeface="Tahoma" pitchFamily="34" charset="0"/>
                </a:defRPr>
              </a:lvl2pPr>
              <a:lvl3pPr marL="1143000" indent="-228600" eaLnBrk="0" hangingPunct="0">
                <a:spcBef>
                  <a:spcPct val="20000"/>
                </a:spcBef>
                <a:buClr>
                  <a:srgbClr val="AB0932"/>
                </a:buClr>
                <a:buFont typeface="Times" pitchFamily="18" charset="0"/>
                <a:buChar char="•"/>
                <a:defRPr>
                  <a:solidFill>
                    <a:schemeClr val="tx1"/>
                  </a:solidFill>
                  <a:latin typeface="Tahoma" pitchFamily="34" charset="0"/>
                </a:defRPr>
              </a:lvl3pPr>
              <a:lvl4pPr marL="1600200" indent="-228600" eaLnBrk="0" hangingPunct="0">
                <a:spcBef>
                  <a:spcPct val="20000"/>
                </a:spcBef>
                <a:buClr>
                  <a:srgbClr val="AB0932"/>
                </a:buClr>
                <a:buChar char="–"/>
                <a:defRPr sz="1400">
                  <a:solidFill>
                    <a:schemeClr val="tx1"/>
                  </a:solidFill>
                  <a:latin typeface="Tahoma" pitchFamily="34" charset="0"/>
                </a:defRPr>
              </a:lvl4pPr>
              <a:lvl5pPr marL="2057400" indent="-228600" eaLnBrk="0" hangingPunct="0">
                <a:spcBef>
                  <a:spcPct val="20000"/>
                </a:spcBef>
                <a:buClr>
                  <a:srgbClr val="AB0932"/>
                </a:buClr>
                <a:buChar char="»"/>
                <a:defRPr sz="1000">
                  <a:solidFill>
                    <a:schemeClr val="tx1"/>
                  </a:solidFill>
                  <a:latin typeface="Tahoma" pitchFamily="34" charset="0"/>
                </a:defRPr>
              </a:lvl5pPr>
              <a:lvl6pPr marL="2514600" indent="-228600" defTabSz="912813" eaLnBrk="0" fontAlgn="base" hangingPunct="0">
                <a:spcBef>
                  <a:spcPct val="20000"/>
                </a:spcBef>
                <a:spcAft>
                  <a:spcPct val="0"/>
                </a:spcAft>
                <a:buClr>
                  <a:srgbClr val="AB0932"/>
                </a:buClr>
                <a:buChar char="»"/>
                <a:defRPr sz="1000">
                  <a:solidFill>
                    <a:schemeClr val="tx1"/>
                  </a:solidFill>
                  <a:latin typeface="Tahoma" pitchFamily="34" charset="0"/>
                </a:defRPr>
              </a:lvl6pPr>
              <a:lvl7pPr marL="2971800" indent="-228600" defTabSz="912813" eaLnBrk="0" fontAlgn="base" hangingPunct="0">
                <a:spcBef>
                  <a:spcPct val="20000"/>
                </a:spcBef>
                <a:spcAft>
                  <a:spcPct val="0"/>
                </a:spcAft>
                <a:buClr>
                  <a:srgbClr val="AB0932"/>
                </a:buClr>
                <a:buChar char="»"/>
                <a:defRPr sz="1000">
                  <a:solidFill>
                    <a:schemeClr val="tx1"/>
                  </a:solidFill>
                  <a:latin typeface="Tahoma" pitchFamily="34" charset="0"/>
                </a:defRPr>
              </a:lvl7pPr>
              <a:lvl8pPr marL="3429000" indent="-228600" defTabSz="912813" eaLnBrk="0" fontAlgn="base" hangingPunct="0">
                <a:spcBef>
                  <a:spcPct val="20000"/>
                </a:spcBef>
                <a:spcAft>
                  <a:spcPct val="0"/>
                </a:spcAft>
                <a:buClr>
                  <a:srgbClr val="AB0932"/>
                </a:buClr>
                <a:buChar char="»"/>
                <a:defRPr sz="1000">
                  <a:solidFill>
                    <a:schemeClr val="tx1"/>
                  </a:solidFill>
                  <a:latin typeface="Tahoma" pitchFamily="34" charset="0"/>
                </a:defRPr>
              </a:lvl8pPr>
              <a:lvl9pPr marL="3886200" indent="-228600" defTabSz="912813" eaLnBrk="0" fontAlgn="base" hangingPunct="0">
                <a:spcBef>
                  <a:spcPct val="20000"/>
                </a:spcBef>
                <a:spcAft>
                  <a:spcPct val="0"/>
                </a:spcAft>
                <a:buClr>
                  <a:srgbClr val="AB0932"/>
                </a:buClr>
                <a:buChar char="»"/>
                <a:defRPr sz="1000">
                  <a:solidFill>
                    <a:schemeClr val="tx1"/>
                  </a:solidFill>
                  <a:latin typeface="Tahoma" pitchFamily="34" charset="0"/>
                </a:defRPr>
              </a:lvl9pPr>
            </a:lstStyle>
            <a:p>
              <a:pPr defTabSz="912776" eaLnBrk="1" fontAlgn="base" hangingPunct="1">
                <a:spcBef>
                  <a:spcPct val="0"/>
                </a:spcBef>
                <a:spcAft>
                  <a:spcPct val="0"/>
                </a:spcAft>
                <a:buNone/>
              </a:pPr>
              <a:r>
                <a:rPr lang="en-GB" altLang="en-US" sz="2800" b="1" dirty="0">
                  <a:solidFill>
                    <a:srgbClr val="FFFFFF"/>
                  </a:solidFill>
                  <a:latin typeface="Arial" panose="020B0604020202020204" pitchFamily="34" charset="0"/>
                  <a:ea typeface="ＭＳ Ｐゴシック" pitchFamily="34" charset="-128"/>
                  <a:cs typeface="Arial" pitchFamily="34" charset="0"/>
                  <a:sym typeface="Wingdings" pitchFamily="2" charset="2"/>
                </a:rPr>
                <a:t></a:t>
              </a:r>
              <a:endParaRPr lang="en-GB" altLang="en-US" sz="2800" b="1" dirty="0">
                <a:solidFill>
                  <a:srgbClr val="FFFFFF"/>
                </a:solidFill>
                <a:latin typeface="Arial" pitchFamily="34" charset="0"/>
                <a:ea typeface="ＭＳ Ｐゴシック" pitchFamily="34" charset="-128"/>
                <a:cs typeface="Arial" pitchFamily="34" charset="0"/>
              </a:endParaRPr>
            </a:p>
          </p:txBody>
        </p:sp>
      </p:grpSp>
      <p:grpSp>
        <p:nvGrpSpPr>
          <p:cNvPr id="233485" name="Group 100"/>
          <p:cNvGrpSpPr>
            <a:grpSpLocks/>
          </p:cNvGrpSpPr>
          <p:nvPr/>
        </p:nvGrpSpPr>
        <p:grpSpPr bwMode="auto">
          <a:xfrm>
            <a:off x="5538811" y="4804030"/>
            <a:ext cx="401637" cy="538609"/>
            <a:chOff x="3170787" y="3453340"/>
            <a:chExt cx="400140" cy="644715"/>
          </a:xfrm>
        </p:grpSpPr>
        <p:sp>
          <p:nvSpPr>
            <p:cNvPr id="34" name="Oval 33"/>
            <p:cNvSpPr/>
            <p:nvPr/>
          </p:nvSpPr>
          <p:spPr>
            <a:xfrm>
              <a:off x="3189766" y="3539352"/>
              <a:ext cx="381161" cy="381631"/>
            </a:xfrm>
            <a:prstGeom prst="ellipse">
              <a:avLst/>
            </a:prstGeom>
            <a:solidFill>
              <a:srgbClr val="E5436A"/>
            </a:solidFill>
            <a:ln w="9525" cap="flat" cmpd="sng" algn="ctr">
              <a:noFill/>
              <a:prstDash val="solid"/>
            </a:ln>
            <a:effectLst>
              <a:outerShdw blurRad="50800" dist="38100" dir="2700000" algn="tl" rotWithShape="0">
                <a:prstClr val="black">
                  <a:alpha val="40000"/>
                </a:prstClr>
              </a:outerShdw>
            </a:effectLst>
          </p:spPr>
          <p:txBody>
            <a:bodyPr anchor="ctr"/>
            <a:lstStyle/>
            <a:p>
              <a:pPr algn="ctr" defTabSz="914269" fontAlgn="base">
                <a:spcBef>
                  <a:spcPct val="0"/>
                </a:spcBef>
                <a:spcAft>
                  <a:spcPct val="0"/>
                </a:spcAft>
                <a:defRPr/>
              </a:pPr>
              <a:endParaRPr lang="en-GB" sz="1100" b="1" dirty="0">
                <a:solidFill>
                  <a:srgbClr val="FFFFFF"/>
                </a:solidFill>
                <a:latin typeface="Arial" panose="020B0604020202020204" pitchFamily="34" charset="0"/>
                <a:ea typeface="ＭＳ Ｐゴシック" pitchFamily="34" charset="-128"/>
                <a:cs typeface="Arial" pitchFamily="34" charset="0"/>
              </a:endParaRPr>
            </a:p>
          </p:txBody>
        </p:sp>
        <p:sp>
          <p:nvSpPr>
            <p:cNvPr id="233517" name="TextBox 28"/>
            <p:cNvSpPr txBox="1">
              <a:spLocks noChangeArrowheads="1"/>
            </p:cNvSpPr>
            <p:nvPr/>
          </p:nvSpPr>
          <p:spPr bwMode="auto">
            <a:xfrm>
              <a:off x="3170787" y="3453340"/>
              <a:ext cx="395396" cy="644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Blip>
                  <a:blip r:embed="rId3"/>
                </a:buBlip>
                <a:defRPr sz="2400">
                  <a:solidFill>
                    <a:schemeClr val="tx1"/>
                  </a:solidFill>
                  <a:latin typeface="Tahoma" pitchFamily="34" charset="0"/>
                </a:defRPr>
              </a:lvl1pPr>
              <a:lvl2pPr marL="742950" indent="-285750" eaLnBrk="0" hangingPunct="0">
                <a:spcBef>
                  <a:spcPct val="20000"/>
                </a:spcBef>
                <a:buClr>
                  <a:srgbClr val="AB0932"/>
                </a:buClr>
                <a:buChar char="–"/>
                <a:defRPr sz="2000">
                  <a:solidFill>
                    <a:schemeClr val="tx1"/>
                  </a:solidFill>
                  <a:latin typeface="Tahoma" pitchFamily="34" charset="0"/>
                </a:defRPr>
              </a:lvl2pPr>
              <a:lvl3pPr marL="1143000" indent="-228600" eaLnBrk="0" hangingPunct="0">
                <a:spcBef>
                  <a:spcPct val="20000"/>
                </a:spcBef>
                <a:buClr>
                  <a:srgbClr val="AB0932"/>
                </a:buClr>
                <a:buFont typeface="Times" pitchFamily="18" charset="0"/>
                <a:buChar char="•"/>
                <a:defRPr>
                  <a:solidFill>
                    <a:schemeClr val="tx1"/>
                  </a:solidFill>
                  <a:latin typeface="Tahoma" pitchFamily="34" charset="0"/>
                </a:defRPr>
              </a:lvl3pPr>
              <a:lvl4pPr marL="1600200" indent="-228600" eaLnBrk="0" hangingPunct="0">
                <a:spcBef>
                  <a:spcPct val="20000"/>
                </a:spcBef>
                <a:buClr>
                  <a:srgbClr val="AB0932"/>
                </a:buClr>
                <a:buChar char="–"/>
                <a:defRPr sz="1400">
                  <a:solidFill>
                    <a:schemeClr val="tx1"/>
                  </a:solidFill>
                  <a:latin typeface="Tahoma" pitchFamily="34" charset="0"/>
                </a:defRPr>
              </a:lvl4pPr>
              <a:lvl5pPr marL="2057400" indent="-228600" eaLnBrk="0" hangingPunct="0">
                <a:spcBef>
                  <a:spcPct val="20000"/>
                </a:spcBef>
                <a:buClr>
                  <a:srgbClr val="AB0932"/>
                </a:buClr>
                <a:buChar char="»"/>
                <a:defRPr sz="1000">
                  <a:solidFill>
                    <a:schemeClr val="tx1"/>
                  </a:solidFill>
                  <a:latin typeface="Tahoma" pitchFamily="34" charset="0"/>
                </a:defRPr>
              </a:lvl5pPr>
              <a:lvl6pPr marL="2514600" indent="-228600" defTabSz="912813" eaLnBrk="0" fontAlgn="base" hangingPunct="0">
                <a:spcBef>
                  <a:spcPct val="20000"/>
                </a:spcBef>
                <a:spcAft>
                  <a:spcPct val="0"/>
                </a:spcAft>
                <a:buClr>
                  <a:srgbClr val="AB0932"/>
                </a:buClr>
                <a:buChar char="»"/>
                <a:defRPr sz="1000">
                  <a:solidFill>
                    <a:schemeClr val="tx1"/>
                  </a:solidFill>
                  <a:latin typeface="Tahoma" pitchFamily="34" charset="0"/>
                </a:defRPr>
              </a:lvl6pPr>
              <a:lvl7pPr marL="2971800" indent="-228600" defTabSz="912813" eaLnBrk="0" fontAlgn="base" hangingPunct="0">
                <a:spcBef>
                  <a:spcPct val="20000"/>
                </a:spcBef>
                <a:spcAft>
                  <a:spcPct val="0"/>
                </a:spcAft>
                <a:buClr>
                  <a:srgbClr val="AB0932"/>
                </a:buClr>
                <a:buChar char="»"/>
                <a:defRPr sz="1000">
                  <a:solidFill>
                    <a:schemeClr val="tx1"/>
                  </a:solidFill>
                  <a:latin typeface="Tahoma" pitchFamily="34" charset="0"/>
                </a:defRPr>
              </a:lvl7pPr>
              <a:lvl8pPr marL="3429000" indent="-228600" defTabSz="912813" eaLnBrk="0" fontAlgn="base" hangingPunct="0">
                <a:spcBef>
                  <a:spcPct val="20000"/>
                </a:spcBef>
                <a:spcAft>
                  <a:spcPct val="0"/>
                </a:spcAft>
                <a:buClr>
                  <a:srgbClr val="AB0932"/>
                </a:buClr>
                <a:buChar char="»"/>
                <a:defRPr sz="1000">
                  <a:solidFill>
                    <a:schemeClr val="tx1"/>
                  </a:solidFill>
                  <a:latin typeface="Tahoma" pitchFamily="34" charset="0"/>
                </a:defRPr>
              </a:lvl8pPr>
              <a:lvl9pPr marL="3886200" indent="-228600" defTabSz="912813" eaLnBrk="0" fontAlgn="base" hangingPunct="0">
                <a:spcBef>
                  <a:spcPct val="20000"/>
                </a:spcBef>
                <a:spcAft>
                  <a:spcPct val="0"/>
                </a:spcAft>
                <a:buClr>
                  <a:srgbClr val="AB0932"/>
                </a:buClr>
                <a:buChar char="»"/>
                <a:defRPr sz="1000">
                  <a:solidFill>
                    <a:schemeClr val="tx1"/>
                  </a:solidFill>
                  <a:latin typeface="Tahoma" pitchFamily="34" charset="0"/>
                </a:defRPr>
              </a:lvl9pPr>
            </a:lstStyle>
            <a:p>
              <a:pPr defTabSz="912776" eaLnBrk="1" fontAlgn="base" hangingPunct="1">
                <a:spcBef>
                  <a:spcPct val="0"/>
                </a:spcBef>
                <a:spcAft>
                  <a:spcPct val="0"/>
                </a:spcAft>
                <a:buNone/>
              </a:pPr>
              <a:r>
                <a:rPr lang="en-GB" altLang="en-US" sz="2800" b="1" dirty="0">
                  <a:solidFill>
                    <a:srgbClr val="FFFFFF"/>
                  </a:solidFill>
                  <a:latin typeface="Arial" panose="020B0604020202020204" pitchFamily="34" charset="0"/>
                  <a:ea typeface="ＭＳ Ｐゴシック" pitchFamily="34" charset="-128"/>
                  <a:cs typeface="Arial" pitchFamily="34" charset="0"/>
                  <a:sym typeface="Wingdings" pitchFamily="2" charset="2"/>
                </a:rPr>
                <a:t></a:t>
              </a:r>
              <a:endParaRPr lang="en-GB" altLang="en-US" sz="2800" b="1" dirty="0">
                <a:solidFill>
                  <a:srgbClr val="FFFFFF"/>
                </a:solidFill>
                <a:latin typeface="Arial" pitchFamily="34" charset="0"/>
                <a:ea typeface="ＭＳ Ｐゴシック" pitchFamily="34" charset="-128"/>
                <a:cs typeface="Arial" pitchFamily="34" charset="0"/>
              </a:endParaRPr>
            </a:p>
          </p:txBody>
        </p:sp>
      </p:grpSp>
      <p:grpSp>
        <p:nvGrpSpPr>
          <p:cNvPr id="233486" name="Group 103"/>
          <p:cNvGrpSpPr>
            <a:grpSpLocks/>
          </p:cNvGrpSpPr>
          <p:nvPr/>
        </p:nvGrpSpPr>
        <p:grpSpPr bwMode="auto">
          <a:xfrm>
            <a:off x="9504378" y="2208611"/>
            <a:ext cx="400050" cy="538609"/>
            <a:chOff x="3170787" y="3178927"/>
            <a:chExt cx="400140" cy="644715"/>
          </a:xfrm>
        </p:grpSpPr>
        <p:sp>
          <p:nvSpPr>
            <p:cNvPr id="37" name="Oval 36"/>
            <p:cNvSpPr/>
            <p:nvPr/>
          </p:nvSpPr>
          <p:spPr>
            <a:xfrm>
              <a:off x="3189841" y="3299911"/>
              <a:ext cx="381086" cy="381632"/>
            </a:xfrm>
            <a:prstGeom prst="ellipse">
              <a:avLst/>
            </a:prstGeom>
            <a:solidFill>
              <a:srgbClr val="E5436A"/>
            </a:solidFill>
            <a:ln w="9525" cap="flat" cmpd="sng" algn="ctr">
              <a:noFill/>
              <a:prstDash val="solid"/>
            </a:ln>
            <a:effectLst>
              <a:outerShdw blurRad="50800" dist="38100" dir="2700000" algn="tl" rotWithShape="0">
                <a:prstClr val="black">
                  <a:alpha val="40000"/>
                </a:prstClr>
              </a:outerShdw>
            </a:effectLst>
          </p:spPr>
          <p:txBody>
            <a:bodyPr anchor="ctr"/>
            <a:lstStyle/>
            <a:p>
              <a:pPr algn="ctr" defTabSz="914269" fontAlgn="base">
                <a:spcBef>
                  <a:spcPct val="0"/>
                </a:spcBef>
                <a:spcAft>
                  <a:spcPct val="0"/>
                </a:spcAft>
                <a:defRPr/>
              </a:pPr>
              <a:endParaRPr lang="en-GB" sz="1100" b="1" dirty="0">
                <a:solidFill>
                  <a:srgbClr val="FFFFFF"/>
                </a:solidFill>
                <a:latin typeface="Arial" panose="020B0604020202020204" pitchFamily="34" charset="0"/>
                <a:ea typeface="ＭＳ Ｐゴシック" pitchFamily="34" charset="-128"/>
                <a:cs typeface="Arial" pitchFamily="34" charset="0"/>
              </a:endParaRPr>
            </a:p>
          </p:txBody>
        </p:sp>
        <p:sp>
          <p:nvSpPr>
            <p:cNvPr id="233515" name="TextBox 31"/>
            <p:cNvSpPr txBox="1">
              <a:spLocks noChangeArrowheads="1"/>
            </p:cNvSpPr>
            <p:nvPr/>
          </p:nvSpPr>
          <p:spPr bwMode="auto">
            <a:xfrm>
              <a:off x="3170787" y="3178927"/>
              <a:ext cx="395377" cy="644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Blip>
                  <a:blip r:embed="rId3"/>
                </a:buBlip>
                <a:defRPr sz="2400">
                  <a:solidFill>
                    <a:schemeClr val="tx1"/>
                  </a:solidFill>
                  <a:latin typeface="Tahoma" pitchFamily="34" charset="0"/>
                </a:defRPr>
              </a:lvl1pPr>
              <a:lvl2pPr marL="742950" indent="-285750" eaLnBrk="0" hangingPunct="0">
                <a:spcBef>
                  <a:spcPct val="20000"/>
                </a:spcBef>
                <a:buClr>
                  <a:srgbClr val="AB0932"/>
                </a:buClr>
                <a:buChar char="–"/>
                <a:defRPr sz="2000">
                  <a:solidFill>
                    <a:schemeClr val="tx1"/>
                  </a:solidFill>
                  <a:latin typeface="Tahoma" pitchFamily="34" charset="0"/>
                </a:defRPr>
              </a:lvl2pPr>
              <a:lvl3pPr marL="1143000" indent="-228600" eaLnBrk="0" hangingPunct="0">
                <a:spcBef>
                  <a:spcPct val="20000"/>
                </a:spcBef>
                <a:buClr>
                  <a:srgbClr val="AB0932"/>
                </a:buClr>
                <a:buFont typeface="Times" pitchFamily="18" charset="0"/>
                <a:buChar char="•"/>
                <a:defRPr>
                  <a:solidFill>
                    <a:schemeClr val="tx1"/>
                  </a:solidFill>
                  <a:latin typeface="Tahoma" pitchFamily="34" charset="0"/>
                </a:defRPr>
              </a:lvl3pPr>
              <a:lvl4pPr marL="1600200" indent="-228600" eaLnBrk="0" hangingPunct="0">
                <a:spcBef>
                  <a:spcPct val="20000"/>
                </a:spcBef>
                <a:buClr>
                  <a:srgbClr val="AB0932"/>
                </a:buClr>
                <a:buChar char="–"/>
                <a:defRPr sz="1400">
                  <a:solidFill>
                    <a:schemeClr val="tx1"/>
                  </a:solidFill>
                  <a:latin typeface="Tahoma" pitchFamily="34" charset="0"/>
                </a:defRPr>
              </a:lvl4pPr>
              <a:lvl5pPr marL="2057400" indent="-228600" eaLnBrk="0" hangingPunct="0">
                <a:spcBef>
                  <a:spcPct val="20000"/>
                </a:spcBef>
                <a:buClr>
                  <a:srgbClr val="AB0932"/>
                </a:buClr>
                <a:buChar char="»"/>
                <a:defRPr sz="1000">
                  <a:solidFill>
                    <a:schemeClr val="tx1"/>
                  </a:solidFill>
                  <a:latin typeface="Tahoma" pitchFamily="34" charset="0"/>
                </a:defRPr>
              </a:lvl5pPr>
              <a:lvl6pPr marL="2514600" indent="-228600" defTabSz="912813" eaLnBrk="0" fontAlgn="base" hangingPunct="0">
                <a:spcBef>
                  <a:spcPct val="20000"/>
                </a:spcBef>
                <a:spcAft>
                  <a:spcPct val="0"/>
                </a:spcAft>
                <a:buClr>
                  <a:srgbClr val="AB0932"/>
                </a:buClr>
                <a:buChar char="»"/>
                <a:defRPr sz="1000">
                  <a:solidFill>
                    <a:schemeClr val="tx1"/>
                  </a:solidFill>
                  <a:latin typeface="Tahoma" pitchFamily="34" charset="0"/>
                </a:defRPr>
              </a:lvl6pPr>
              <a:lvl7pPr marL="2971800" indent="-228600" defTabSz="912813" eaLnBrk="0" fontAlgn="base" hangingPunct="0">
                <a:spcBef>
                  <a:spcPct val="20000"/>
                </a:spcBef>
                <a:spcAft>
                  <a:spcPct val="0"/>
                </a:spcAft>
                <a:buClr>
                  <a:srgbClr val="AB0932"/>
                </a:buClr>
                <a:buChar char="»"/>
                <a:defRPr sz="1000">
                  <a:solidFill>
                    <a:schemeClr val="tx1"/>
                  </a:solidFill>
                  <a:latin typeface="Tahoma" pitchFamily="34" charset="0"/>
                </a:defRPr>
              </a:lvl7pPr>
              <a:lvl8pPr marL="3429000" indent="-228600" defTabSz="912813" eaLnBrk="0" fontAlgn="base" hangingPunct="0">
                <a:spcBef>
                  <a:spcPct val="20000"/>
                </a:spcBef>
                <a:spcAft>
                  <a:spcPct val="0"/>
                </a:spcAft>
                <a:buClr>
                  <a:srgbClr val="AB0932"/>
                </a:buClr>
                <a:buChar char="»"/>
                <a:defRPr sz="1000">
                  <a:solidFill>
                    <a:schemeClr val="tx1"/>
                  </a:solidFill>
                  <a:latin typeface="Tahoma" pitchFamily="34" charset="0"/>
                </a:defRPr>
              </a:lvl8pPr>
              <a:lvl9pPr marL="3886200" indent="-228600" defTabSz="912813" eaLnBrk="0" fontAlgn="base" hangingPunct="0">
                <a:spcBef>
                  <a:spcPct val="20000"/>
                </a:spcBef>
                <a:spcAft>
                  <a:spcPct val="0"/>
                </a:spcAft>
                <a:buClr>
                  <a:srgbClr val="AB0932"/>
                </a:buClr>
                <a:buChar char="»"/>
                <a:defRPr sz="1000">
                  <a:solidFill>
                    <a:schemeClr val="tx1"/>
                  </a:solidFill>
                  <a:latin typeface="Tahoma" pitchFamily="34" charset="0"/>
                </a:defRPr>
              </a:lvl9pPr>
            </a:lstStyle>
            <a:p>
              <a:pPr defTabSz="912776" eaLnBrk="1" fontAlgn="base" hangingPunct="1">
                <a:spcBef>
                  <a:spcPct val="0"/>
                </a:spcBef>
                <a:spcAft>
                  <a:spcPct val="0"/>
                </a:spcAft>
                <a:buNone/>
              </a:pPr>
              <a:r>
                <a:rPr lang="en-GB" altLang="en-US" sz="2800" b="1" dirty="0">
                  <a:solidFill>
                    <a:srgbClr val="FFFFFF"/>
                  </a:solidFill>
                  <a:latin typeface="Arial" panose="020B0604020202020204" pitchFamily="34" charset="0"/>
                  <a:ea typeface="ＭＳ Ｐゴシック" pitchFamily="34" charset="-128"/>
                  <a:cs typeface="Arial" pitchFamily="34" charset="0"/>
                  <a:sym typeface="Wingdings" pitchFamily="2" charset="2"/>
                </a:rPr>
                <a:t></a:t>
              </a:r>
              <a:endParaRPr lang="en-GB" altLang="en-US" sz="2800" b="1" dirty="0">
                <a:solidFill>
                  <a:srgbClr val="FFFFFF"/>
                </a:solidFill>
                <a:latin typeface="Arial" pitchFamily="34" charset="0"/>
                <a:ea typeface="ＭＳ Ｐゴシック" pitchFamily="34" charset="-128"/>
                <a:cs typeface="Arial" pitchFamily="34" charset="0"/>
              </a:endParaRPr>
            </a:p>
          </p:txBody>
        </p:sp>
      </p:grpSp>
      <p:grpSp>
        <p:nvGrpSpPr>
          <p:cNvPr id="233487" name="Group 112"/>
          <p:cNvGrpSpPr>
            <a:grpSpLocks/>
          </p:cNvGrpSpPr>
          <p:nvPr/>
        </p:nvGrpSpPr>
        <p:grpSpPr bwMode="auto">
          <a:xfrm>
            <a:off x="9518666" y="2698699"/>
            <a:ext cx="400050" cy="538609"/>
            <a:chOff x="3170787" y="3420369"/>
            <a:chExt cx="400140" cy="648638"/>
          </a:xfrm>
        </p:grpSpPr>
        <p:sp>
          <p:nvSpPr>
            <p:cNvPr id="40" name="Oval 39"/>
            <p:cNvSpPr/>
            <p:nvPr/>
          </p:nvSpPr>
          <p:spPr>
            <a:xfrm>
              <a:off x="3189841" y="3539777"/>
              <a:ext cx="381086" cy="380768"/>
            </a:xfrm>
            <a:prstGeom prst="ellipse">
              <a:avLst/>
            </a:prstGeom>
            <a:solidFill>
              <a:srgbClr val="E5436A"/>
            </a:solidFill>
            <a:ln w="9525" cap="flat" cmpd="sng" algn="ctr">
              <a:noFill/>
              <a:prstDash val="solid"/>
            </a:ln>
            <a:effectLst>
              <a:outerShdw blurRad="50800" dist="38100" dir="2700000" algn="tl" rotWithShape="0">
                <a:prstClr val="black">
                  <a:alpha val="40000"/>
                </a:prstClr>
              </a:outerShdw>
            </a:effectLst>
          </p:spPr>
          <p:txBody>
            <a:bodyPr anchor="ctr"/>
            <a:lstStyle/>
            <a:p>
              <a:pPr algn="ctr" defTabSz="914269" fontAlgn="base">
                <a:spcBef>
                  <a:spcPct val="0"/>
                </a:spcBef>
                <a:spcAft>
                  <a:spcPct val="0"/>
                </a:spcAft>
                <a:defRPr/>
              </a:pPr>
              <a:endParaRPr lang="en-GB" sz="1100" b="1" dirty="0">
                <a:solidFill>
                  <a:srgbClr val="FFFFFF"/>
                </a:solidFill>
                <a:latin typeface="Arial" panose="020B0604020202020204" pitchFamily="34" charset="0"/>
                <a:ea typeface="ＭＳ Ｐゴシック" pitchFamily="34" charset="-128"/>
                <a:cs typeface="Arial" pitchFamily="34" charset="0"/>
              </a:endParaRPr>
            </a:p>
          </p:txBody>
        </p:sp>
        <p:sp>
          <p:nvSpPr>
            <p:cNvPr id="233513" name="TextBox 34"/>
            <p:cNvSpPr txBox="1">
              <a:spLocks noChangeArrowheads="1"/>
            </p:cNvSpPr>
            <p:nvPr/>
          </p:nvSpPr>
          <p:spPr bwMode="auto">
            <a:xfrm>
              <a:off x="3170787" y="3420369"/>
              <a:ext cx="395377" cy="64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Blip>
                  <a:blip r:embed="rId3"/>
                </a:buBlip>
                <a:defRPr sz="2400">
                  <a:solidFill>
                    <a:schemeClr val="tx1"/>
                  </a:solidFill>
                  <a:latin typeface="Tahoma" pitchFamily="34" charset="0"/>
                </a:defRPr>
              </a:lvl1pPr>
              <a:lvl2pPr marL="742950" indent="-285750" eaLnBrk="0" hangingPunct="0">
                <a:spcBef>
                  <a:spcPct val="20000"/>
                </a:spcBef>
                <a:buClr>
                  <a:srgbClr val="AB0932"/>
                </a:buClr>
                <a:buChar char="–"/>
                <a:defRPr sz="2000">
                  <a:solidFill>
                    <a:schemeClr val="tx1"/>
                  </a:solidFill>
                  <a:latin typeface="Tahoma" pitchFamily="34" charset="0"/>
                </a:defRPr>
              </a:lvl2pPr>
              <a:lvl3pPr marL="1143000" indent="-228600" eaLnBrk="0" hangingPunct="0">
                <a:spcBef>
                  <a:spcPct val="20000"/>
                </a:spcBef>
                <a:buClr>
                  <a:srgbClr val="AB0932"/>
                </a:buClr>
                <a:buFont typeface="Times" pitchFamily="18" charset="0"/>
                <a:buChar char="•"/>
                <a:defRPr>
                  <a:solidFill>
                    <a:schemeClr val="tx1"/>
                  </a:solidFill>
                  <a:latin typeface="Tahoma" pitchFamily="34" charset="0"/>
                </a:defRPr>
              </a:lvl3pPr>
              <a:lvl4pPr marL="1600200" indent="-228600" eaLnBrk="0" hangingPunct="0">
                <a:spcBef>
                  <a:spcPct val="20000"/>
                </a:spcBef>
                <a:buClr>
                  <a:srgbClr val="AB0932"/>
                </a:buClr>
                <a:buChar char="–"/>
                <a:defRPr sz="1400">
                  <a:solidFill>
                    <a:schemeClr val="tx1"/>
                  </a:solidFill>
                  <a:latin typeface="Tahoma" pitchFamily="34" charset="0"/>
                </a:defRPr>
              </a:lvl4pPr>
              <a:lvl5pPr marL="2057400" indent="-228600" eaLnBrk="0" hangingPunct="0">
                <a:spcBef>
                  <a:spcPct val="20000"/>
                </a:spcBef>
                <a:buClr>
                  <a:srgbClr val="AB0932"/>
                </a:buClr>
                <a:buChar char="»"/>
                <a:defRPr sz="1000">
                  <a:solidFill>
                    <a:schemeClr val="tx1"/>
                  </a:solidFill>
                  <a:latin typeface="Tahoma" pitchFamily="34" charset="0"/>
                </a:defRPr>
              </a:lvl5pPr>
              <a:lvl6pPr marL="2514600" indent="-228600" defTabSz="912813" eaLnBrk="0" fontAlgn="base" hangingPunct="0">
                <a:spcBef>
                  <a:spcPct val="20000"/>
                </a:spcBef>
                <a:spcAft>
                  <a:spcPct val="0"/>
                </a:spcAft>
                <a:buClr>
                  <a:srgbClr val="AB0932"/>
                </a:buClr>
                <a:buChar char="»"/>
                <a:defRPr sz="1000">
                  <a:solidFill>
                    <a:schemeClr val="tx1"/>
                  </a:solidFill>
                  <a:latin typeface="Tahoma" pitchFamily="34" charset="0"/>
                </a:defRPr>
              </a:lvl6pPr>
              <a:lvl7pPr marL="2971800" indent="-228600" defTabSz="912813" eaLnBrk="0" fontAlgn="base" hangingPunct="0">
                <a:spcBef>
                  <a:spcPct val="20000"/>
                </a:spcBef>
                <a:spcAft>
                  <a:spcPct val="0"/>
                </a:spcAft>
                <a:buClr>
                  <a:srgbClr val="AB0932"/>
                </a:buClr>
                <a:buChar char="»"/>
                <a:defRPr sz="1000">
                  <a:solidFill>
                    <a:schemeClr val="tx1"/>
                  </a:solidFill>
                  <a:latin typeface="Tahoma" pitchFamily="34" charset="0"/>
                </a:defRPr>
              </a:lvl7pPr>
              <a:lvl8pPr marL="3429000" indent="-228600" defTabSz="912813" eaLnBrk="0" fontAlgn="base" hangingPunct="0">
                <a:spcBef>
                  <a:spcPct val="20000"/>
                </a:spcBef>
                <a:spcAft>
                  <a:spcPct val="0"/>
                </a:spcAft>
                <a:buClr>
                  <a:srgbClr val="AB0932"/>
                </a:buClr>
                <a:buChar char="»"/>
                <a:defRPr sz="1000">
                  <a:solidFill>
                    <a:schemeClr val="tx1"/>
                  </a:solidFill>
                  <a:latin typeface="Tahoma" pitchFamily="34" charset="0"/>
                </a:defRPr>
              </a:lvl8pPr>
              <a:lvl9pPr marL="3886200" indent="-228600" defTabSz="912813" eaLnBrk="0" fontAlgn="base" hangingPunct="0">
                <a:spcBef>
                  <a:spcPct val="20000"/>
                </a:spcBef>
                <a:spcAft>
                  <a:spcPct val="0"/>
                </a:spcAft>
                <a:buClr>
                  <a:srgbClr val="AB0932"/>
                </a:buClr>
                <a:buChar char="»"/>
                <a:defRPr sz="1000">
                  <a:solidFill>
                    <a:schemeClr val="tx1"/>
                  </a:solidFill>
                  <a:latin typeface="Tahoma" pitchFamily="34" charset="0"/>
                </a:defRPr>
              </a:lvl9pPr>
            </a:lstStyle>
            <a:p>
              <a:pPr defTabSz="912776" eaLnBrk="1" fontAlgn="base" hangingPunct="1">
                <a:spcBef>
                  <a:spcPct val="0"/>
                </a:spcBef>
                <a:spcAft>
                  <a:spcPct val="0"/>
                </a:spcAft>
                <a:buNone/>
              </a:pPr>
              <a:r>
                <a:rPr lang="en-GB" altLang="en-US" sz="2800" b="1" dirty="0">
                  <a:solidFill>
                    <a:srgbClr val="FFFFFF"/>
                  </a:solidFill>
                  <a:latin typeface="Arial" panose="020B0604020202020204" pitchFamily="34" charset="0"/>
                  <a:ea typeface="ＭＳ Ｐゴシック" pitchFamily="34" charset="-128"/>
                  <a:cs typeface="Arial" pitchFamily="34" charset="0"/>
                  <a:sym typeface="Wingdings" pitchFamily="2" charset="2"/>
                </a:rPr>
                <a:t></a:t>
              </a:r>
              <a:endParaRPr lang="en-GB" altLang="en-US" sz="2800" b="1" dirty="0">
                <a:solidFill>
                  <a:srgbClr val="FFFFFF"/>
                </a:solidFill>
                <a:latin typeface="Arial" pitchFamily="34" charset="0"/>
                <a:ea typeface="ＭＳ Ｐゴシック" pitchFamily="34" charset="-128"/>
                <a:cs typeface="Arial" pitchFamily="34" charset="0"/>
              </a:endParaRPr>
            </a:p>
          </p:txBody>
        </p:sp>
      </p:grpSp>
      <p:grpSp>
        <p:nvGrpSpPr>
          <p:cNvPr id="233488" name="Group 116"/>
          <p:cNvGrpSpPr>
            <a:grpSpLocks/>
          </p:cNvGrpSpPr>
          <p:nvPr/>
        </p:nvGrpSpPr>
        <p:grpSpPr bwMode="auto">
          <a:xfrm>
            <a:off x="9547242" y="3298397"/>
            <a:ext cx="400050" cy="538609"/>
            <a:chOff x="3170787" y="3436905"/>
            <a:chExt cx="400140" cy="646674"/>
          </a:xfrm>
        </p:grpSpPr>
        <p:sp>
          <p:nvSpPr>
            <p:cNvPr id="43" name="Oval 42"/>
            <p:cNvSpPr/>
            <p:nvPr/>
          </p:nvSpPr>
          <p:spPr>
            <a:xfrm>
              <a:off x="3189841" y="3539564"/>
              <a:ext cx="381086" cy="381203"/>
            </a:xfrm>
            <a:prstGeom prst="ellipse">
              <a:avLst/>
            </a:prstGeom>
            <a:solidFill>
              <a:srgbClr val="E5436A"/>
            </a:solidFill>
            <a:ln w="9525" cap="flat" cmpd="sng" algn="ctr">
              <a:noFill/>
              <a:prstDash val="solid"/>
            </a:ln>
            <a:effectLst>
              <a:outerShdw blurRad="50800" dist="38100" dir="2700000" algn="tl" rotWithShape="0">
                <a:prstClr val="black">
                  <a:alpha val="40000"/>
                </a:prstClr>
              </a:outerShdw>
            </a:effectLst>
          </p:spPr>
          <p:txBody>
            <a:bodyPr anchor="ctr"/>
            <a:lstStyle/>
            <a:p>
              <a:pPr algn="ctr" defTabSz="914269" fontAlgn="base">
                <a:spcBef>
                  <a:spcPct val="0"/>
                </a:spcBef>
                <a:spcAft>
                  <a:spcPct val="0"/>
                </a:spcAft>
                <a:defRPr/>
              </a:pPr>
              <a:endParaRPr lang="en-GB" sz="1100" b="1" dirty="0">
                <a:solidFill>
                  <a:srgbClr val="FFFFFF"/>
                </a:solidFill>
                <a:latin typeface="Arial" panose="020B0604020202020204" pitchFamily="34" charset="0"/>
                <a:ea typeface="ＭＳ Ｐゴシック" pitchFamily="34" charset="-128"/>
                <a:cs typeface="Arial" pitchFamily="34" charset="0"/>
              </a:endParaRPr>
            </a:p>
          </p:txBody>
        </p:sp>
        <p:sp>
          <p:nvSpPr>
            <p:cNvPr id="233511" name="TextBox 37"/>
            <p:cNvSpPr txBox="1">
              <a:spLocks noChangeArrowheads="1"/>
            </p:cNvSpPr>
            <p:nvPr/>
          </p:nvSpPr>
          <p:spPr bwMode="auto">
            <a:xfrm>
              <a:off x="3170787" y="3436905"/>
              <a:ext cx="395377" cy="646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Blip>
                  <a:blip r:embed="rId3"/>
                </a:buBlip>
                <a:defRPr sz="2400">
                  <a:solidFill>
                    <a:schemeClr val="tx1"/>
                  </a:solidFill>
                  <a:latin typeface="Tahoma" pitchFamily="34" charset="0"/>
                </a:defRPr>
              </a:lvl1pPr>
              <a:lvl2pPr marL="742950" indent="-285750" eaLnBrk="0" hangingPunct="0">
                <a:spcBef>
                  <a:spcPct val="20000"/>
                </a:spcBef>
                <a:buClr>
                  <a:srgbClr val="AB0932"/>
                </a:buClr>
                <a:buChar char="–"/>
                <a:defRPr sz="2000">
                  <a:solidFill>
                    <a:schemeClr val="tx1"/>
                  </a:solidFill>
                  <a:latin typeface="Tahoma" pitchFamily="34" charset="0"/>
                </a:defRPr>
              </a:lvl2pPr>
              <a:lvl3pPr marL="1143000" indent="-228600" eaLnBrk="0" hangingPunct="0">
                <a:spcBef>
                  <a:spcPct val="20000"/>
                </a:spcBef>
                <a:buClr>
                  <a:srgbClr val="AB0932"/>
                </a:buClr>
                <a:buFont typeface="Times" pitchFamily="18" charset="0"/>
                <a:buChar char="•"/>
                <a:defRPr>
                  <a:solidFill>
                    <a:schemeClr val="tx1"/>
                  </a:solidFill>
                  <a:latin typeface="Tahoma" pitchFamily="34" charset="0"/>
                </a:defRPr>
              </a:lvl3pPr>
              <a:lvl4pPr marL="1600200" indent="-228600" eaLnBrk="0" hangingPunct="0">
                <a:spcBef>
                  <a:spcPct val="20000"/>
                </a:spcBef>
                <a:buClr>
                  <a:srgbClr val="AB0932"/>
                </a:buClr>
                <a:buChar char="–"/>
                <a:defRPr sz="1400">
                  <a:solidFill>
                    <a:schemeClr val="tx1"/>
                  </a:solidFill>
                  <a:latin typeface="Tahoma" pitchFamily="34" charset="0"/>
                </a:defRPr>
              </a:lvl4pPr>
              <a:lvl5pPr marL="2057400" indent="-228600" eaLnBrk="0" hangingPunct="0">
                <a:spcBef>
                  <a:spcPct val="20000"/>
                </a:spcBef>
                <a:buClr>
                  <a:srgbClr val="AB0932"/>
                </a:buClr>
                <a:buChar char="»"/>
                <a:defRPr sz="1000">
                  <a:solidFill>
                    <a:schemeClr val="tx1"/>
                  </a:solidFill>
                  <a:latin typeface="Tahoma" pitchFamily="34" charset="0"/>
                </a:defRPr>
              </a:lvl5pPr>
              <a:lvl6pPr marL="2514600" indent="-228600" defTabSz="912813" eaLnBrk="0" fontAlgn="base" hangingPunct="0">
                <a:spcBef>
                  <a:spcPct val="20000"/>
                </a:spcBef>
                <a:spcAft>
                  <a:spcPct val="0"/>
                </a:spcAft>
                <a:buClr>
                  <a:srgbClr val="AB0932"/>
                </a:buClr>
                <a:buChar char="»"/>
                <a:defRPr sz="1000">
                  <a:solidFill>
                    <a:schemeClr val="tx1"/>
                  </a:solidFill>
                  <a:latin typeface="Tahoma" pitchFamily="34" charset="0"/>
                </a:defRPr>
              </a:lvl6pPr>
              <a:lvl7pPr marL="2971800" indent="-228600" defTabSz="912813" eaLnBrk="0" fontAlgn="base" hangingPunct="0">
                <a:spcBef>
                  <a:spcPct val="20000"/>
                </a:spcBef>
                <a:spcAft>
                  <a:spcPct val="0"/>
                </a:spcAft>
                <a:buClr>
                  <a:srgbClr val="AB0932"/>
                </a:buClr>
                <a:buChar char="»"/>
                <a:defRPr sz="1000">
                  <a:solidFill>
                    <a:schemeClr val="tx1"/>
                  </a:solidFill>
                  <a:latin typeface="Tahoma" pitchFamily="34" charset="0"/>
                </a:defRPr>
              </a:lvl7pPr>
              <a:lvl8pPr marL="3429000" indent="-228600" defTabSz="912813" eaLnBrk="0" fontAlgn="base" hangingPunct="0">
                <a:spcBef>
                  <a:spcPct val="20000"/>
                </a:spcBef>
                <a:spcAft>
                  <a:spcPct val="0"/>
                </a:spcAft>
                <a:buClr>
                  <a:srgbClr val="AB0932"/>
                </a:buClr>
                <a:buChar char="»"/>
                <a:defRPr sz="1000">
                  <a:solidFill>
                    <a:schemeClr val="tx1"/>
                  </a:solidFill>
                  <a:latin typeface="Tahoma" pitchFamily="34" charset="0"/>
                </a:defRPr>
              </a:lvl8pPr>
              <a:lvl9pPr marL="3886200" indent="-228600" defTabSz="912813" eaLnBrk="0" fontAlgn="base" hangingPunct="0">
                <a:spcBef>
                  <a:spcPct val="20000"/>
                </a:spcBef>
                <a:spcAft>
                  <a:spcPct val="0"/>
                </a:spcAft>
                <a:buClr>
                  <a:srgbClr val="AB0932"/>
                </a:buClr>
                <a:buChar char="»"/>
                <a:defRPr sz="1000">
                  <a:solidFill>
                    <a:schemeClr val="tx1"/>
                  </a:solidFill>
                  <a:latin typeface="Tahoma" pitchFamily="34" charset="0"/>
                </a:defRPr>
              </a:lvl9pPr>
            </a:lstStyle>
            <a:p>
              <a:pPr defTabSz="912776" eaLnBrk="1" fontAlgn="base" hangingPunct="1">
                <a:spcBef>
                  <a:spcPct val="0"/>
                </a:spcBef>
                <a:spcAft>
                  <a:spcPct val="0"/>
                </a:spcAft>
                <a:buNone/>
              </a:pPr>
              <a:r>
                <a:rPr lang="en-GB" altLang="en-US" sz="2800" b="1" dirty="0">
                  <a:solidFill>
                    <a:srgbClr val="FFFFFF"/>
                  </a:solidFill>
                  <a:latin typeface="Arial" panose="020B0604020202020204" pitchFamily="34" charset="0"/>
                  <a:ea typeface="ＭＳ Ｐゴシック" pitchFamily="34" charset="-128"/>
                  <a:cs typeface="Arial" pitchFamily="34" charset="0"/>
                  <a:sym typeface="Wingdings" pitchFamily="2" charset="2"/>
                </a:rPr>
                <a:t></a:t>
              </a:r>
              <a:endParaRPr lang="en-GB" altLang="en-US" sz="2800" b="1" dirty="0">
                <a:solidFill>
                  <a:srgbClr val="FFFFFF"/>
                </a:solidFill>
                <a:latin typeface="Arial" pitchFamily="34" charset="0"/>
                <a:ea typeface="ＭＳ Ｐゴシック" pitchFamily="34" charset="-128"/>
                <a:cs typeface="Arial" pitchFamily="34" charset="0"/>
              </a:endParaRPr>
            </a:p>
          </p:txBody>
        </p:sp>
      </p:grpSp>
      <p:grpSp>
        <p:nvGrpSpPr>
          <p:cNvPr id="233489" name="Group 124"/>
          <p:cNvGrpSpPr>
            <a:grpSpLocks/>
          </p:cNvGrpSpPr>
          <p:nvPr/>
        </p:nvGrpSpPr>
        <p:grpSpPr bwMode="auto">
          <a:xfrm>
            <a:off x="7497137" y="2238467"/>
            <a:ext cx="395288" cy="538609"/>
            <a:chOff x="3184438" y="3437003"/>
            <a:chExt cx="395377" cy="644715"/>
          </a:xfrm>
        </p:grpSpPr>
        <p:sp>
          <p:nvSpPr>
            <p:cNvPr id="46" name="Oval 45"/>
            <p:cNvSpPr/>
            <p:nvPr/>
          </p:nvSpPr>
          <p:spPr>
            <a:xfrm>
              <a:off x="3189841" y="3539352"/>
              <a:ext cx="381086" cy="381632"/>
            </a:xfrm>
            <a:prstGeom prst="ellipse">
              <a:avLst/>
            </a:prstGeom>
            <a:solidFill>
              <a:srgbClr val="E5436A"/>
            </a:solidFill>
            <a:ln w="9525" cap="flat" cmpd="sng" algn="ctr">
              <a:noFill/>
              <a:prstDash val="solid"/>
            </a:ln>
            <a:effectLst>
              <a:outerShdw blurRad="50800" dist="38100" dir="2700000" algn="tl" rotWithShape="0">
                <a:prstClr val="black">
                  <a:alpha val="40000"/>
                </a:prstClr>
              </a:outerShdw>
            </a:effectLst>
          </p:spPr>
          <p:txBody>
            <a:bodyPr anchor="ctr"/>
            <a:lstStyle/>
            <a:p>
              <a:pPr algn="ctr" defTabSz="914269" fontAlgn="base">
                <a:spcBef>
                  <a:spcPct val="0"/>
                </a:spcBef>
                <a:spcAft>
                  <a:spcPct val="0"/>
                </a:spcAft>
                <a:defRPr/>
              </a:pPr>
              <a:endParaRPr lang="en-GB" sz="1100" b="1" dirty="0">
                <a:solidFill>
                  <a:srgbClr val="FFFFFF"/>
                </a:solidFill>
                <a:latin typeface="Arial" panose="020B0604020202020204" pitchFamily="34" charset="0"/>
                <a:ea typeface="ＭＳ Ｐゴシック" pitchFamily="34" charset="-128"/>
                <a:cs typeface="Arial" pitchFamily="34" charset="0"/>
              </a:endParaRPr>
            </a:p>
          </p:txBody>
        </p:sp>
        <p:sp>
          <p:nvSpPr>
            <p:cNvPr id="233509" name="TextBox 40"/>
            <p:cNvSpPr txBox="1">
              <a:spLocks noChangeArrowheads="1"/>
            </p:cNvSpPr>
            <p:nvPr/>
          </p:nvSpPr>
          <p:spPr bwMode="auto">
            <a:xfrm>
              <a:off x="3184438" y="3437003"/>
              <a:ext cx="395377" cy="644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Blip>
                  <a:blip r:embed="rId3"/>
                </a:buBlip>
                <a:defRPr sz="2400">
                  <a:solidFill>
                    <a:schemeClr val="tx1"/>
                  </a:solidFill>
                  <a:latin typeface="Tahoma" pitchFamily="34" charset="0"/>
                </a:defRPr>
              </a:lvl1pPr>
              <a:lvl2pPr marL="742950" indent="-285750" eaLnBrk="0" hangingPunct="0">
                <a:spcBef>
                  <a:spcPct val="20000"/>
                </a:spcBef>
                <a:buClr>
                  <a:srgbClr val="AB0932"/>
                </a:buClr>
                <a:buChar char="–"/>
                <a:defRPr sz="2000">
                  <a:solidFill>
                    <a:schemeClr val="tx1"/>
                  </a:solidFill>
                  <a:latin typeface="Tahoma" pitchFamily="34" charset="0"/>
                </a:defRPr>
              </a:lvl2pPr>
              <a:lvl3pPr marL="1143000" indent="-228600" eaLnBrk="0" hangingPunct="0">
                <a:spcBef>
                  <a:spcPct val="20000"/>
                </a:spcBef>
                <a:buClr>
                  <a:srgbClr val="AB0932"/>
                </a:buClr>
                <a:buFont typeface="Times" pitchFamily="18" charset="0"/>
                <a:buChar char="•"/>
                <a:defRPr>
                  <a:solidFill>
                    <a:schemeClr val="tx1"/>
                  </a:solidFill>
                  <a:latin typeface="Tahoma" pitchFamily="34" charset="0"/>
                </a:defRPr>
              </a:lvl3pPr>
              <a:lvl4pPr marL="1600200" indent="-228600" eaLnBrk="0" hangingPunct="0">
                <a:spcBef>
                  <a:spcPct val="20000"/>
                </a:spcBef>
                <a:buClr>
                  <a:srgbClr val="AB0932"/>
                </a:buClr>
                <a:buChar char="–"/>
                <a:defRPr sz="1400">
                  <a:solidFill>
                    <a:schemeClr val="tx1"/>
                  </a:solidFill>
                  <a:latin typeface="Tahoma" pitchFamily="34" charset="0"/>
                </a:defRPr>
              </a:lvl4pPr>
              <a:lvl5pPr marL="2057400" indent="-228600" eaLnBrk="0" hangingPunct="0">
                <a:spcBef>
                  <a:spcPct val="20000"/>
                </a:spcBef>
                <a:buClr>
                  <a:srgbClr val="AB0932"/>
                </a:buClr>
                <a:buChar char="»"/>
                <a:defRPr sz="1000">
                  <a:solidFill>
                    <a:schemeClr val="tx1"/>
                  </a:solidFill>
                  <a:latin typeface="Tahoma" pitchFamily="34" charset="0"/>
                </a:defRPr>
              </a:lvl5pPr>
              <a:lvl6pPr marL="2514600" indent="-228600" defTabSz="912813" eaLnBrk="0" fontAlgn="base" hangingPunct="0">
                <a:spcBef>
                  <a:spcPct val="20000"/>
                </a:spcBef>
                <a:spcAft>
                  <a:spcPct val="0"/>
                </a:spcAft>
                <a:buClr>
                  <a:srgbClr val="AB0932"/>
                </a:buClr>
                <a:buChar char="»"/>
                <a:defRPr sz="1000">
                  <a:solidFill>
                    <a:schemeClr val="tx1"/>
                  </a:solidFill>
                  <a:latin typeface="Tahoma" pitchFamily="34" charset="0"/>
                </a:defRPr>
              </a:lvl6pPr>
              <a:lvl7pPr marL="2971800" indent="-228600" defTabSz="912813" eaLnBrk="0" fontAlgn="base" hangingPunct="0">
                <a:spcBef>
                  <a:spcPct val="20000"/>
                </a:spcBef>
                <a:spcAft>
                  <a:spcPct val="0"/>
                </a:spcAft>
                <a:buClr>
                  <a:srgbClr val="AB0932"/>
                </a:buClr>
                <a:buChar char="»"/>
                <a:defRPr sz="1000">
                  <a:solidFill>
                    <a:schemeClr val="tx1"/>
                  </a:solidFill>
                  <a:latin typeface="Tahoma" pitchFamily="34" charset="0"/>
                </a:defRPr>
              </a:lvl7pPr>
              <a:lvl8pPr marL="3429000" indent="-228600" defTabSz="912813" eaLnBrk="0" fontAlgn="base" hangingPunct="0">
                <a:spcBef>
                  <a:spcPct val="20000"/>
                </a:spcBef>
                <a:spcAft>
                  <a:spcPct val="0"/>
                </a:spcAft>
                <a:buClr>
                  <a:srgbClr val="AB0932"/>
                </a:buClr>
                <a:buChar char="»"/>
                <a:defRPr sz="1000">
                  <a:solidFill>
                    <a:schemeClr val="tx1"/>
                  </a:solidFill>
                  <a:latin typeface="Tahoma" pitchFamily="34" charset="0"/>
                </a:defRPr>
              </a:lvl8pPr>
              <a:lvl9pPr marL="3886200" indent="-228600" defTabSz="912813" eaLnBrk="0" fontAlgn="base" hangingPunct="0">
                <a:spcBef>
                  <a:spcPct val="20000"/>
                </a:spcBef>
                <a:spcAft>
                  <a:spcPct val="0"/>
                </a:spcAft>
                <a:buClr>
                  <a:srgbClr val="AB0932"/>
                </a:buClr>
                <a:buChar char="»"/>
                <a:defRPr sz="1000">
                  <a:solidFill>
                    <a:schemeClr val="tx1"/>
                  </a:solidFill>
                  <a:latin typeface="Tahoma" pitchFamily="34" charset="0"/>
                </a:defRPr>
              </a:lvl9pPr>
            </a:lstStyle>
            <a:p>
              <a:pPr defTabSz="912776" eaLnBrk="1" fontAlgn="base" hangingPunct="1">
                <a:spcBef>
                  <a:spcPct val="0"/>
                </a:spcBef>
                <a:spcAft>
                  <a:spcPct val="0"/>
                </a:spcAft>
                <a:buNone/>
              </a:pPr>
              <a:r>
                <a:rPr lang="en-GB" altLang="en-US" sz="2800" b="1" dirty="0">
                  <a:solidFill>
                    <a:srgbClr val="FFFFFF"/>
                  </a:solidFill>
                  <a:latin typeface="Arial" panose="020B0604020202020204" pitchFamily="34" charset="0"/>
                  <a:ea typeface="ＭＳ Ｐゴシック" pitchFamily="34" charset="-128"/>
                  <a:cs typeface="Arial" pitchFamily="34" charset="0"/>
                  <a:sym typeface="Wingdings" pitchFamily="2" charset="2"/>
                </a:rPr>
                <a:t></a:t>
              </a:r>
              <a:endParaRPr lang="en-GB" altLang="en-US" sz="2800" b="1" dirty="0">
                <a:solidFill>
                  <a:srgbClr val="FFFFFF"/>
                </a:solidFill>
                <a:latin typeface="Arial" pitchFamily="34" charset="0"/>
                <a:ea typeface="ＭＳ Ｐゴシック" pitchFamily="34" charset="-128"/>
                <a:cs typeface="Arial" pitchFamily="34" charset="0"/>
              </a:endParaRPr>
            </a:p>
          </p:txBody>
        </p:sp>
      </p:grpSp>
      <p:grpSp>
        <p:nvGrpSpPr>
          <p:cNvPr id="233490" name="Group 127"/>
          <p:cNvGrpSpPr>
            <a:grpSpLocks/>
          </p:cNvGrpSpPr>
          <p:nvPr/>
        </p:nvGrpSpPr>
        <p:grpSpPr bwMode="auto">
          <a:xfrm>
            <a:off x="7511425" y="2700011"/>
            <a:ext cx="395288" cy="538609"/>
            <a:chOff x="3184438" y="3420519"/>
            <a:chExt cx="395377" cy="646673"/>
          </a:xfrm>
        </p:grpSpPr>
        <p:sp>
          <p:nvSpPr>
            <p:cNvPr id="49" name="Oval 48"/>
            <p:cNvSpPr/>
            <p:nvPr/>
          </p:nvSpPr>
          <p:spPr>
            <a:xfrm>
              <a:off x="3189841" y="3539564"/>
              <a:ext cx="381086" cy="381202"/>
            </a:xfrm>
            <a:prstGeom prst="ellipse">
              <a:avLst/>
            </a:prstGeom>
            <a:solidFill>
              <a:srgbClr val="E5436A"/>
            </a:solidFill>
            <a:ln w="9525" cap="flat" cmpd="sng" algn="ctr">
              <a:noFill/>
              <a:prstDash val="solid"/>
            </a:ln>
            <a:effectLst>
              <a:outerShdw blurRad="50800" dist="38100" dir="2700000" algn="tl" rotWithShape="0">
                <a:prstClr val="black">
                  <a:alpha val="40000"/>
                </a:prstClr>
              </a:outerShdw>
            </a:effectLst>
          </p:spPr>
          <p:txBody>
            <a:bodyPr anchor="ctr"/>
            <a:lstStyle/>
            <a:p>
              <a:pPr algn="ctr" defTabSz="914269" fontAlgn="base">
                <a:spcBef>
                  <a:spcPct val="0"/>
                </a:spcBef>
                <a:spcAft>
                  <a:spcPct val="0"/>
                </a:spcAft>
                <a:defRPr/>
              </a:pPr>
              <a:endParaRPr lang="en-GB" sz="1100" b="1" dirty="0">
                <a:solidFill>
                  <a:srgbClr val="FFFFFF"/>
                </a:solidFill>
                <a:latin typeface="Arial" panose="020B0604020202020204" pitchFamily="34" charset="0"/>
                <a:ea typeface="ＭＳ Ｐゴシック" pitchFamily="34" charset="-128"/>
                <a:cs typeface="Arial" pitchFamily="34" charset="0"/>
              </a:endParaRPr>
            </a:p>
          </p:txBody>
        </p:sp>
        <p:sp>
          <p:nvSpPr>
            <p:cNvPr id="233507" name="TextBox 43"/>
            <p:cNvSpPr txBox="1">
              <a:spLocks noChangeArrowheads="1"/>
            </p:cNvSpPr>
            <p:nvPr/>
          </p:nvSpPr>
          <p:spPr bwMode="auto">
            <a:xfrm>
              <a:off x="3184438" y="3420519"/>
              <a:ext cx="395377" cy="646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Blip>
                  <a:blip r:embed="rId3"/>
                </a:buBlip>
                <a:defRPr sz="2400">
                  <a:solidFill>
                    <a:schemeClr val="tx1"/>
                  </a:solidFill>
                  <a:latin typeface="Tahoma" pitchFamily="34" charset="0"/>
                </a:defRPr>
              </a:lvl1pPr>
              <a:lvl2pPr marL="742950" indent="-285750" eaLnBrk="0" hangingPunct="0">
                <a:spcBef>
                  <a:spcPct val="20000"/>
                </a:spcBef>
                <a:buClr>
                  <a:srgbClr val="AB0932"/>
                </a:buClr>
                <a:buChar char="–"/>
                <a:defRPr sz="2000">
                  <a:solidFill>
                    <a:schemeClr val="tx1"/>
                  </a:solidFill>
                  <a:latin typeface="Tahoma" pitchFamily="34" charset="0"/>
                </a:defRPr>
              </a:lvl2pPr>
              <a:lvl3pPr marL="1143000" indent="-228600" eaLnBrk="0" hangingPunct="0">
                <a:spcBef>
                  <a:spcPct val="20000"/>
                </a:spcBef>
                <a:buClr>
                  <a:srgbClr val="AB0932"/>
                </a:buClr>
                <a:buFont typeface="Times" pitchFamily="18" charset="0"/>
                <a:buChar char="•"/>
                <a:defRPr>
                  <a:solidFill>
                    <a:schemeClr val="tx1"/>
                  </a:solidFill>
                  <a:latin typeface="Tahoma" pitchFamily="34" charset="0"/>
                </a:defRPr>
              </a:lvl3pPr>
              <a:lvl4pPr marL="1600200" indent="-228600" eaLnBrk="0" hangingPunct="0">
                <a:spcBef>
                  <a:spcPct val="20000"/>
                </a:spcBef>
                <a:buClr>
                  <a:srgbClr val="AB0932"/>
                </a:buClr>
                <a:buChar char="–"/>
                <a:defRPr sz="1400">
                  <a:solidFill>
                    <a:schemeClr val="tx1"/>
                  </a:solidFill>
                  <a:latin typeface="Tahoma" pitchFamily="34" charset="0"/>
                </a:defRPr>
              </a:lvl4pPr>
              <a:lvl5pPr marL="2057400" indent="-228600" eaLnBrk="0" hangingPunct="0">
                <a:spcBef>
                  <a:spcPct val="20000"/>
                </a:spcBef>
                <a:buClr>
                  <a:srgbClr val="AB0932"/>
                </a:buClr>
                <a:buChar char="»"/>
                <a:defRPr sz="1000">
                  <a:solidFill>
                    <a:schemeClr val="tx1"/>
                  </a:solidFill>
                  <a:latin typeface="Tahoma" pitchFamily="34" charset="0"/>
                </a:defRPr>
              </a:lvl5pPr>
              <a:lvl6pPr marL="2514600" indent="-228600" defTabSz="912813" eaLnBrk="0" fontAlgn="base" hangingPunct="0">
                <a:spcBef>
                  <a:spcPct val="20000"/>
                </a:spcBef>
                <a:spcAft>
                  <a:spcPct val="0"/>
                </a:spcAft>
                <a:buClr>
                  <a:srgbClr val="AB0932"/>
                </a:buClr>
                <a:buChar char="»"/>
                <a:defRPr sz="1000">
                  <a:solidFill>
                    <a:schemeClr val="tx1"/>
                  </a:solidFill>
                  <a:latin typeface="Tahoma" pitchFamily="34" charset="0"/>
                </a:defRPr>
              </a:lvl6pPr>
              <a:lvl7pPr marL="2971800" indent="-228600" defTabSz="912813" eaLnBrk="0" fontAlgn="base" hangingPunct="0">
                <a:spcBef>
                  <a:spcPct val="20000"/>
                </a:spcBef>
                <a:spcAft>
                  <a:spcPct val="0"/>
                </a:spcAft>
                <a:buClr>
                  <a:srgbClr val="AB0932"/>
                </a:buClr>
                <a:buChar char="»"/>
                <a:defRPr sz="1000">
                  <a:solidFill>
                    <a:schemeClr val="tx1"/>
                  </a:solidFill>
                  <a:latin typeface="Tahoma" pitchFamily="34" charset="0"/>
                </a:defRPr>
              </a:lvl7pPr>
              <a:lvl8pPr marL="3429000" indent="-228600" defTabSz="912813" eaLnBrk="0" fontAlgn="base" hangingPunct="0">
                <a:spcBef>
                  <a:spcPct val="20000"/>
                </a:spcBef>
                <a:spcAft>
                  <a:spcPct val="0"/>
                </a:spcAft>
                <a:buClr>
                  <a:srgbClr val="AB0932"/>
                </a:buClr>
                <a:buChar char="»"/>
                <a:defRPr sz="1000">
                  <a:solidFill>
                    <a:schemeClr val="tx1"/>
                  </a:solidFill>
                  <a:latin typeface="Tahoma" pitchFamily="34" charset="0"/>
                </a:defRPr>
              </a:lvl8pPr>
              <a:lvl9pPr marL="3886200" indent="-228600" defTabSz="912813" eaLnBrk="0" fontAlgn="base" hangingPunct="0">
                <a:spcBef>
                  <a:spcPct val="20000"/>
                </a:spcBef>
                <a:spcAft>
                  <a:spcPct val="0"/>
                </a:spcAft>
                <a:buClr>
                  <a:srgbClr val="AB0932"/>
                </a:buClr>
                <a:buChar char="»"/>
                <a:defRPr sz="1000">
                  <a:solidFill>
                    <a:schemeClr val="tx1"/>
                  </a:solidFill>
                  <a:latin typeface="Tahoma" pitchFamily="34" charset="0"/>
                </a:defRPr>
              </a:lvl9pPr>
            </a:lstStyle>
            <a:p>
              <a:pPr defTabSz="912776" eaLnBrk="1" fontAlgn="base" hangingPunct="1">
                <a:spcBef>
                  <a:spcPct val="0"/>
                </a:spcBef>
                <a:spcAft>
                  <a:spcPct val="0"/>
                </a:spcAft>
                <a:buNone/>
              </a:pPr>
              <a:r>
                <a:rPr lang="en-GB" altLang="en-US" sz="2800" b="1" dirty="0">
                  <a:solidFill>
                    <a:srgbClr val="FFFFFF"/>
                  </a:solidFill>
                  <a:latin typeface="Arial" panose="020B0604020202020204" pitchFamily="34" charset="0"/>
                  <a:ea typeface="ＭＳ Ｐゴシック" pitchFamily="34" charset="-128"/>
                  <a:cs typeface="Arial" pitchFamily="34" charset="0"/>
                  <a:sym typeface="Wingdings" pitchFamily="2" charset="2"/>
                </a:rPr>
                <a:t></a:t>
              </a:r>
              <a:endParaRPr lang="en-GB" altLang="en-US" sz="2800" b="1" dirty="0">
                <a:solidFill>
                  <a:srgbClr val="FFFFFF"/>
                </a:solidFill>
                <a:latin typeface="Arial" pitchFamily="34" charset="0"/>
                <a:ea typeface="ＭＳ Ｐゴシック" pitchFamily="34" charset="-128"/>
                <a:cs typeface="Arial" pitchFamily="34" charset="0"/>
              </a:endParaRPr>
            </a:p>
          </p:txBody>
        </p:sp>
      </p:grpSp>
      <p:grpSp>
        <p:nvGrpSpPr>
          <p:cNvPr id="233491" name="Group 130"/>
          <p:cNvGrpSpPr>
            <a:grpSpLocks/>
          </p:cNvGrpSpPr>
          <p:nvPr/>
        </p:nvGrpSpPr>
        <p:grpSpPr bwMode="auto">
          <a:xfrm>
            <a:off x="7511425" y="3260134"/>
            <a:ext cx="395288" cy="538609"/>
            <a:chOff x="3184438" y="3420519"/>
            <a:chExt cx="395377" cy="646677"/>
          </a:xfrm>
        </p:grpSpPr>
        <p:sp>
          <p:nvSpPr>
            <p:cNvPr id="52" name="Oval 51"/>
            <p:cNvSpPr/>
            <p:nvPr/>
          </p:nvSpPr>
          <p:spPr>
            <a:xfrm>
              <a:off x="3189841" y="3539564"/>
              <a:ext cx="381086" cy="381204"/>
            </a:xfrm>
            <a:prstGeom prst="ellipse">
              <a:avLst/>
            </a:prstGeom>
            <a:solidFill>
              <a:srgbClr val="E5436A"/>
            </a:solidFill>
            <a:ln w="9525" cap="flat" cmpd="sng" algn="ctr">
              <a:noFill/>
              <a:prstDash val="solid"/>
            </a:ln>
            <a:effectLst>
              <a:outerShdw blurRad="50800" dist="38100" dir="2700000" algn="tl" rotWithShape="0">
                <a:prstClr val="black">
                  <a:alpha val="40000"/>
                </a:prstClr>
              </a:outerShdw>
            </a:effectLst>
          </p:spPr>
          <p:txBody>
            <a:bodyPr anchor="ctr"/>
            <a:lstStyle/>
            <a:p>
              <a:pPr algn="ctr" defTabSz="914269" fontAlgn="base">
                <a:spcBef>
                  <a:spcPct val="0"/>
                </a:spcBef>
                <a:spcAft>
                  <a:spcPct val="0"/>
                </a:spcAft>
                <a:defRPr/>
              </a:pPr>
              <a:endParaRPr lang="en-GB" sz="1100" b="1" dirty="0">
                <a:solidFill>
                  <a:srgbClr val="FFFFFF"/>
                </a:solidFill>
                <a:latin typeface="Arial" panose="020B0604020202020204" pitchFamily="34" charset="0"/>
                <a:ea typeface="ＭＳ Ｐゴシック" pitchFamily="34" charset="-128"/>
                <a:cs typeface="Arial" pitchFamily="34" charset="0"/>
              </a:endParaRPr>
            </a:p>
          </p:txBody>
        </p:sp>
        <p:sp>
          <p:nvSpPr>
            <p:cNvPr id="233505" name="TextBox 46"/>
            <p:cNvSpPr txBox="1">
              <a:spLocks noChangeArrowheads="1"/>
            </p:cNvSpPr>
            <p:nvPr/>
          </p:nvSpPr>
          <p:spPr bwMode="auto">
            <a:xfrm>
              <a:off x="3184438" y="3420519"/>
              <a:ext cx="395377" cy="646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Blip>
                  <a:blip r:embed="rId3"/>
                </a:buBlip>
                <a:defRPr sz="2400">
                  <a:solidFill>
                    <a:schemeClr val="tx1"/>
                  </a:solidFill>
                  <a:latin typeface="Tahoma" pitchFamily="34" charset="0"/>
                </a:defRPr>
              </a:lvl1pPr>
              <a:lvl2pPr marL="742950" indent="-285750" eaLnBrk="0" hangingPunct="0">
                <a:spcBef>
                  <a:spcPct val="20000"/>
                </a:spcBef>
                <a:buClr>
                  <a:srgbClr val="AB0932"/>
                </a:buClr>
                <a:buChar char="–"/>
                <a:defRPr sz="2000">
                  <a:solidFill>
                    <a:schemeClr val="tx1"/>
                  </a:solidFill>
                  <a:latin typeface="Tahoma" pitchFamily="34" charset="0"/>
                </a:defRPr>
              </a:lvl2pPr>
              <a:lvl3pPr marL="1143000" indent="-228600" eaLnBrk="0" hangingPunct="0">
                <a:spcBef>
                  <a:spcPct val="20000"/>
                </a:spcBef>
                <a:buClr>
                  <a:srgbClr val="AB0932"/>
                </a:buClr>
                <a:buFont typeface="Times" pitchFamily="18" charset="0"/>
                <a:buChar char="•"/>
                <a:defRPr>
                  <a:solidFill>
                    <a:schemeClr val="tx1"/>
                  </a:solidFill>
                  <a:latin typeface="Tahoma" pitchFamily="34" charset="0"/>
                </a:defRPr>
              </a:lvl3pPr>
              <a:lvl4pPr marL="1600200" indent="-228600" eaLnBrk="0" hangingPunct="0">
                <a:spcBef>
                  <a:spcPct val="20000"/>
                </a:spcBef>
                <a:buClr>
                  <a:srgbClr val="AB0932"/>
                </a:buClr>
                <a:buChar char="–"/>
                <a:defRPr sz="1400">
                  <a:solidFill>
                    <a:schemeClr val="tx1"/>
                  </a:solidFill>
                  <a:latin typeface="Tahoma" pitchFamily="34" charset="0"/>
                </a:defRPr>
              </a:lvl4pPr>
              <a:lvl5pPr marL="2057400" indent="-228600" eaLnBrk="0" hangingPunct="0">
                <a:spcBef>
                  <a:spcPct val="20000"/>
                </a:spcBef>
                <a:buClr>
                  <a:srgbClr val="AB0932"/>
                </a:buClr>
                <a:buChar char="»"/>
                <a:defRPr sz="1000">
                  <a:solidFill>
                    <a:schemeClr val="tx1"/>
                  </a:solidFill>
                  <a:latin typeface="Tahoma" pitchFamily="34" charset="0"/>
                </a:defRPr>
              </a:lvl5pPr>
              <a:lvl6pPr marL="2514600" indent="-228600" defTabSz="912813" eaLnBrk="0" fontAlgn="base" hangingPunct="0">
                <a:spcBef>
                  <a:spcPct val="20000"/>
                </a:spcBef>
                <a:spcAft>
                  <a:spcPct val="0"/>
                </a:spcAft>
                <a:buClr>
                  <a:srgbClr val="AB0932"/>
                </a:buClr>
                <a:buChar char="»"/>
                <a:defRPr sz="1000">
                  <a:solidFill>
                    <a:schemeClr val="tx1"/>
                  </a:solidFill>
                  <a:latin typeface="Tahoma" pitchFamily="34" charset="0"/>
                </a:defRPr>
              </a:lvl6pPr>
              <a:lvl7pPr marL="2971800" indent="-228600" defTabSz="912813" eaLnBrk="0" fontAlgn="base" hangingPunct="0">
                <a:spcBef>
                  <a:spcPct val="20000"/>
                </a:spcBef>
                <a:spcAft>
                  <a:spcPct val="0"/>
                </a:spcAft>
                <a:buClr>
                  <a:srgbClr val="AB0932"/>
                </a:buClr>
                <a:buChar char="»"/>
                <a:defRPr sz="1000">
                  <a:solidFill>
                    <a:schemeClr val="tx1"/>
                  </a:solidFill>
                  <a:latin typeface="Tahoma" pitchFamily="34" charset="0"/>
                </a:defRPr>
              </a:lvl7pPr>
              <a:lvl8pPr marL="3429000" indent="-228600" defTabSz="912813" eaLnBrk="0" fontAlgn="base" hangingPunct="0">
                <a:spcBef>
                  <a:spcPct val="20000"/>
                </a:spcBef>
                <a:spcAft>
                  <a:spcPct val="0"/>
                </a:spcAft>
                <a:buClr>
                  <a:srgbClr val="AB0932"/>
                </a:buClr>
                <a:buChar char="»"/>
                <a:defRPr sz="1000">
                  <a:solidFill>
                    <a:schemeClr val="tx1"/>
                  </a:solidFill>
                  <a:latin typeface="Tahoma" pitchFamily="34" charset="0"/>
                </a:defRPr>
              </a:lvl8pPr>
              <a:lvl9pPr marL="3886200" indent="-228600" defTabSz="912813" eaLnBrk="0" fontAlgn="base" hangingPunct="0">
                <a:spcBef>
                  <a:spcPct val="20000"/>
                </a:spcBef>
                <a:spcAft>
                  <a:spcPct val="0"/>
                </a:spcAft>
                <a:buClr>
                  <a:srgbClr val="AB0932"/>
                </a:buClr>
                <a:buChar char="»"/>
                <a:defRPr sz="1000">
                  <a:solidFill>
                    <a:schemeClr val="tx1"/>
                  </a:solidFill>
                  <a:latin typeface="Tahoma" pitchFamily="34" charset="0"/>
                </a:defRPr>
              </a:lvl9pPr>
            </a:lstStyle>
            <a:p>
              <a:pPr defTabSz="912776" eaLnBrk="1" fontAlgn="base" hangingPunct="1">
                <a:spcBef>
                  <a:spcPct val="0"/>
                </a:spcBef>
                <a:spcAft>
                  <a:spcPct val="0"/>
                </a:spcAft>
                <a:buNone/>
              </a:pPr>
              <a:r>
                <a:rPr lang="en-GB" altLang="en-US" sz="2800" b="1" dirty="0">
                  <a:solidFill>
                    <a:srgbClr val="FFFFFF"/>
                  </a:solidFill>
                  <a:latin typeface="Arial" panose="020B0604020202020204" pitchFamily="34" charset="0"/>
                  <a:ea typeface="ＭＳ Ｐゴシック" pitchFamily="34" charset="-128"/>
                  <a:cs typeface="Arial" pitchFamily="34" charset="0"/>
                  <a:sym typeface="Wingdings" pitchFamily="2" charset="2"/>
                </a:rPr>
                <a:t></a:t>
              </a:r>
              <a:endParaRPr lang="en-GB" altLang="en-US" sz="2800" b="1" dirty="0">
                <a:solidFill>
                  <a:srgbClr val="FFFFFF"/>
                </a:solidFill>
                <a:latin typeface="Arial" pitchFamily="34" charset="0"/>
                <a:ea typeface="ＭＳ Ｐゴシック" pitchFamily="34" charset="-128"/>
                <a:cs typeface="Arial" pitchFamily="34" charset="0"/>
              </a:endParaRPr>
            </a:p>
          </p:txBody>
        </p:sp>
      </p:grpSp>
      <p:grpSp>
        <p:nvGrpSpPr>
          <p:cNvPr id="233493" name="Group 136"/>
          <p:cNvGrpSpPr>
            <a:grpSpLocks/>
          </p:cNvGrpSpPr>
          <p:nvPr/>
        </p:nvGrpSpPr>
        <p:grpSpPr bwMode="auto">
          <a:xfrm>
            <a:off x="9588518" y="4804030"/>
            <a:ext cx="400050" cy="538609"/>
            <a:chOff x="3170787" y="3453340"/>
            <a:chExt cx="400140" cy="644715"/>
          </a:xfrm>
        </p:grpSpPr>
        <p:sp>
          <p:nvSpPr>
            <p:cNvPr id="58" name="Oval 57"/>
            <p:cNvSpPr/>
            <p:nvPr/>
          </p:nvSpPr>
          <p:spPr>
            <a:xfrm>
              <a:off x="3189841" y="3539352"/>
              <a:ext cx="381086" cy="381631"/>
            </a:xfrm>
            <a:prstGeom prst="ellipse">
              <a:avLst/>
            </a:prstGeom>
            <a:solidFill>
              <a:srgbClr val="E5436A"/>
            </a:solidFill>
            <a:ln w="9525" cap="flat" cmpd="sng" algn="ctr">
              <a:noFill/>
              <a:prstDash val="solid"/>
            </a:ln>
            <a:effectLst>
              <a:outerShdw blurRad="50800" dist="38100" dir="2700000" algn="tl" rotWithShape="0">
                <a:prstClr val="black">
                  <a:alpha val="40000"/>
                </a:prstClr>
              </a:outerShdw>
            </a:effectLst>
          </p:spPr>
          <p:txBody>
            <a:bodyPr anchor="ctr"/>
            <a:lstStyle/>
            <a:p>
              <a:pPr algn="ctr" defTabSz="914269" fontAlgn="base">
                <a:spcBef>
                  <a:spcPct val="0"/>
                </a:spcBef>
                <a:spcAft>
                  <a:spcPct val="0"/>
                </a:spcAft>
                <a:defRPr/>
              </a:pPr>
              <a:endParaRPr lang="en-GB" sz="1100" b="1" dirty="0">
                <a:solidFill>
                  <a:srgbClr val="FFFFFF"/>
                </a:solidFill>
                <a:latin typeface="Arial" panose="020B0604020202020204" pitchFamily="34" charset="0"/>
                <a:ea typeface="ＭＳ Ｐゴシック" pitchFamily="34" charset="-128"/>
                <a:cs typeface="Arial" pitchFamily="34" charset="0"/>
              </a:endParaRPr>
            </a:p>
          </p:txBody>
        </p:sp>
        <p:sp>
          <p:nvSpPr>
            <p:cNvPr id="233501" name="TextBox 52"/>
            <p:cNvSpPr txBox="1">
              <a:spLocks noChangeArrowheads="1"/>
            </p:cNvSpPr>
            <p:nvPr/>
          </p:nvSpPr>
          <p:spPr bwMode="auto">
            <a:xfrm>
              <a:off x="3170787" y="3453340"/>
              <a:ext cx="395377" cy="644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Blip>
                  <a:blip r:embed="rId3"/>
                </a:buBlip>
                <a:defRPr sz="2400">
                  <a:solidFill>
                    <a:schemeClr val="tx1"/>
                  </a:solidFill>
                  <a:latin typeface="Tahoma" pitchFamily="34" charset="0"/>
                </a:defRPr>
              </a:lvl1pPr>
              <a:lvl2pPr marL="742950" indent="-285750" eaLnBrk="0" hangingPunct="0">
                <a:spcBef>
                  <a:spcPct val="20000"/>
                </a:spcBef>
                <a:buClr>
                  <a:srgbClr val="AB0932"/>
                </a:buClr>
                <a:buChar char="–"/>
                <a:defRPr sz="2000">
                  <a:solidFill>
                    <a:schemeClr val="tx1"/>
                  </a:solidFill>
                  <a:latin typeface="Tahoma" pitchFamily="34" charset="0"/>
                </a:defRPr>
              </a:lvl2pPr>
              <a:lvl3pPr marL="1143000" indent="-228600" eaLnBrk="0" hangingPunct="0">
                <a:spcBef>
                  <a:spcPct val="20000"/>
                </a:spcBef>
                <a:buClr>
                  <a:srgbClr val="AB0932"/>
                </a:buClr>
                <a:buFont typeface="Times" pitchFamily="18" charset="0"/>
                <a:buChar char="•"/>
                <a:defRPr>
                  <a:solidFill>
                    <a:schemeClr val="tx1"/>
                  </a:solidFill>
                  <a:latin typeface="Tahoma" pitchFamily="34" charset="0"/>
                </a:defRPr>
              </a:lvl3pPr>
              <a:lvl4pPr marL="1600200" indent="-228600" eaLnBrk="0" hangingPunct="0">
                <a:spcBef>
                  <a:spcPct val="20000"/>
                </a:spcBef>
                <a:buClr>
                  <a:srgbClr val="AB0932"/>
                </a:buClr>
                <a:buChar char="–"/>
                <a:defRPr sz="1400">
                  <a:solidFill>
                    <a:schemeClr val="tx1"/>
                  </a:solidFill>
                  <a:latin typeface="Tahoma" pitchFamily="34" charset="0"/>
                </a:defRPr>
              </a:lvl4pPr>
              <a:lvl5pPr marL="2057400" indent="-228600" eaLnBrk="0" hangingPunct="0">
                <a:spcBef>
                  <a:spcPct val="20000"/>
                </a:spcBef>
                <a:buClr>
                  <a:srgbClr val="AB0932"/>
                </a:buClr>
                <a:buChar char="»"/>
                <a:defRPr sz="1000">
                  <a:solidFill>
                    <a:schemeClr val="tx1"/>
                  </a:solidFill>
                  <a:latin typeface="Tahoma" pitchFamily="34" charset="0"/>
                </a:defRPr>
              </a:lvl5pPr>
              <a:lvl6pPr marL="2514600" indent="-228600" defTabSz="912813" eaLnBrk="0" fontAlgn="base" hangingPunct="0">
                <a:spcBef>
                  <a:spcPct val="20000"/>
                </a:spcBef>
                <a:spcAft>
                  <a:spcPct val="0"/>
                </a:spcAft>
                <a:buClr>
                  <a:srgbClr val="AB0932"/>
                </a:buClr>
                <a:buChar char="»"/>
                <a:defRPr sz="1000">
                  <a:solidFill>
                    <a:schemeClr val="tx1"/>
                  </a:solidFill>
                  <a:latin typeface="Tahoma" pitchFamily="34" charset="0"/>
                </a:defRPr>
              </a:lvl6pPr>
              <a:lvl7pPr marL="2971800" indent="-228600" defTabSz="912813" eaLnBrk="0" fontAlgn="base" hangingPunct="0">
                <a:spcBef>
                  <a:spcPct val="20000"/>
                </a:spcBef>
                <a:spcAft>
                  <a:spcPct val="0"/>
                </a:spcAft>
                <a:buClr>
                  <a:srgbClr val="AB0932"/>
                </a:buClr>
                <a:buChar char="»"/>
                <a:defRPr sz="1000">
                  <a:solidFill>
                    <a:schemeClr val="tx1"/>
                  </a:solidFill>
                  <a:latin typeface="Tahoma" pitchFamily="34" charset="0"/>
                </a:defRPr>
              </a:lvl7pPr>
              <a:lvl8pPr marL="3429000" indent="-228600" defTabSz="912813" eaLnBrk="0" fontAlgn="base" hangingPunct="0">
                <a:spcBef>
                  <a:spcPct val="20000"/>
                </a:spcBef>
                <a:spcAft>
                  <a:spcPct val="0"/>
                </a:spcAft>
                <a:buClr>
                  <a:srgbClr val="AB0932"/>
                </a:buClr>
                <a:buChar char="»"/>
                <a:defRPr sz="1000">
                  <a:solidFill>
                    <a:schemeClr val="tx1"/>
                  </a:solidFill>
                  <a:latin typeface="Tahoma" pitchFamily="34" charset="0"/>
                </a:defRPr>
              </a:lvl8pPr>
              <a:lvl9pPr marL="3886200" indent="-228600" defTabSz="912813" eaLnBrk="0" fontAlgn="base" hangingPunct="0">
                <a:spcBef>
                  <a:spcPct val="20000"/>
                </a:spcBef>
                <a:spcAft>
                  <a:spcPct val="0"/>
                </a:spcAft>
                <a:buClr>
                  <a:srgbClr val="AB0932"/>
                </a:buClr>
                <a:buChar char="»"/>
                <a:defRPr sz="1000">
                  <a:solidFill>
                    <a:schemeClr val="tx1"/>
                  </a:solidFill>
                  <a:latin typeface="Tahoma" pitchFamily="34" charset="0"/>
                </a:defRPr>
              </a:lvl9pPr>
            </a:lstStyle>
            <a:p>
              <a:pPr defTabSz="912776" eaLnBrk="1" fontAlgn="base" hangingPunct="1">
                <a:spcBef>
                  <a:spcPct val="0"/>
                </a:spcBef>
                <a:spcAft>
                  <a:spcPct val="0"/>
                </a:spcAft>
                <a:buNone/>
              </a:pPr>
              <a:r>
                <a:rPr lang="en-GB" altLang="en-US" sz="2800" b="1" dirty="0">
                  <a:solidFill>
                    <a:srgbClr val="FFFFFF"/>
                  </a:solidFill>
                  <a:latin typeface="Arial" panose="020B0604020202020204" pitchFamily="34" charset="0"/>
                  <a:ea typeface="ＭＳ Ｐゴシック" pitchFamily="34" charset="-128"/>
                  <a:cs typeface="Arial" pitchFamily="34" charset="0"/>
                  <a:sym typeface="Wingdings" pitchFamily="2" charset="2"/>
                </a:rPr>
                <a:t></a:t>
              </a:r>
              <a:endParaRPr lang="en-GB" altLang="en-US" sz="2800" b="1" dirty="0">
                <a:solidFill>
                  <a:srgbClr val="FFFFFF"/>
                </a:solidFill>
                <a:latin typeface="Arial" pitchFamily="34" charset="0"/>
                <a:ea typeface="ＭＳ Ｐゴシック" pitchFamily="34" charset="-128"/>
                <a:cs typeface="Arial" pitchFamily="34" charset="0"/>
              </a:endParaRPr>
            </a:p>
          </p:txBody>
        </p:sp>
      </p:grpSp>
      <p:grpSp>
        <p:nvGrpSpPr>
          <p:cNvPr id="233494" name="Group 139"/>
          <p:cNvGrpSpPr>
            <a:grpSpLocks/>
          </p:cNvGrpSpPr>
          <p:nvPr/>
        </p:nvGrpSpPr>
        <p:grpSpPr bwMode="auto">
          <a:xfrm>
            <a:off x="7529529" y="4799642"/>
            <a:ext cx="400050" cy="538609"/>
            <a:chOff x="3170787" y="3437003"/>
            <a:chExt cx="400140" cy="644715"/>
          </a:xfrm>
        </p:grpSpPr>
        <p:sp>
          <p:nvSpPr>
            <p:cNvPr id="61" name="Oval 60"/>
            <p:cNvSpPr/>
            <p:nvPr/>
          </p:nvSpPr>
          <p:spPr>
            <a:xfrm>
              <a:off x="3189841" y="3539352"/>
              <a:ext cx="381086" cy="381632"/>
            </a:xfrm>
            <a:prstGeom prst="ellipse">
              <a:avLst/>
            </a:prstGeom>
            <a:solidFill>
              <a:srgbClr val="E5436A"/>
            </a:solidFill>
            <a:ln w="9525" cap="flat" cmpd="sng" algn="ctr">
              <a:noFill/>
              <a:prstDash val="solid"/>
            </a:ln>
            <a:effectLst>
              <a:outerShdw blurRad="50800" dist="38100" dir="2700000" algn="tl" rotWithShape="0">
                <a:prstClr val="black">
                  <a:alpha val="40000"/>
                </a:prstClr>
              </a:outerShdw>
            </a:effectLst>
          </p:spPr>
          <p:txBody>
            <a:bodyPr anchor="ctr"/>
            <a:lstStyle/>
            <a:p>
              <a:pPr algn="ctr" defTabSz="914269" fontAlgn="base">
                <a:spcBef>
                  <a:spcPct val="0"/>
                </a:spcBef>
                <a:spcAft>
                  <a:spcPct val="0"/>
                </a:spcAft>
                <a:defRPr/>
              </a:pPr>
              <a:endParaRPr lang="en-GB" sz="1100" b="1" dirty="0">
                <a:solidFill>
                  <a:srgbClr val="FFFFFF"/>
                </a:solidFill>
                <a:latin typeface="Arial" panose="020B0604020202020204" pitchFamily="34" charset="0"/>
                <a:ea typeface="ＭＳ Ｐゴシック" pitchFamily="34" charset="-128"/>
                <a:cs typeface="Arial" pitchFamily="34" charset="0"/>
              </a:endParaRPr>
            </a:p>
          </p:txBody>
        </p:sp>
        <p:sp>
          <p:nvSpPr>
            <p:cNvPr id="233499" name="TextBox 55"/>
            <p:cNvSpPr txBox="1">
              <a:spLocks noChangeArrowheads="1"/>
            </p:cNvSpPr>
            <p:nvPr/>
          </p:nvSpPr>
          <p:spPr bwMode="auto">
            <a:xfrm>
              <a:off x="3170787" y="3437003"/>
              <a:ext cx="395376" cy="644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Blip>
                  <a:blip r:embed="rId3"/>
                </a:buBlip>
                <a:defRPr sz="2400">
                  <a:solidFill>
                    <a:schemeClr val="tx1"/>
                  </a:solidFill>
                  <a:latin typeface="Tahoma" pitchFamily="34" charset="0"/>
                </a:defRPr>
              </a:lvl1pPr>
              <a:lvl2pPr marL="742950" indent="-285750" eaLnBrk="0" hangingPunct="0">
                <a:spcBef>
                  <a:spcPct val="20000"/>
                </a:spcBef>
                <a:buClr>
                  <a:srgbClr val="AB0932"/>
                </a:buClr>
                <a:buChar char="–"/>
                <a:defRPr sz="2000">
                  <a:solidFill>
                    <a:schemeClr val="tx1"/>
                  </a:solidFill>
                  <a:latin typeface="Tahoma" pitchFamily="34" charset="0"/>
                </a:defRPr>
              </a:lvl2pPr>
              <a:lvl3pPr marL="1143000" indent="-228600" eaLnBrk="0" hangingPunct="0">
                <a:spcBef>
                  <a:spcPct val="20000"/>
                </a:spcBef>
                <a:buClr>
                  <a:srgbClr val="AB0932"/>
                </a:buClr>
                <a:buFont typeface="Times" pitchFamily="18" charset="0"/>
                <a:buChar char="•"/>
                <a:defRPr>
                  <a:solidFill>
                    <a:schemeClr val="tx1"/>
                  </a:solidFill>
                  <a:latin typeface="Tahoma" pitchFamily="34" charset="0"/>
                </a:defRPr>
              </a:lvl3pPr>
              <a:lvl4pPr marL="1600200" indent="-228600" eaLnBrk="0" hangingPunct="0">
                <a:spcBef>
                  <a:spcPct val="20000"/>
                </a:spcBef>
                <a:buClr>
                  <a:srgbClr val="AB0932"/>
                </a:buClr>
                <a:buChar char="–"/>
                <a:defRPr sz="1400">
                  <a:solidFill>
                    <a:schemeClr val="tx1"/>
                  </a:solidFill>
                  <a:latin typeface="Tahoma" pitchFamily="34" charset="0"/>
                </a:defRPr>
              </a:lvl4pPr>
              <a:lvl5pPr marL="2057400" indent="-228600" eaLnBrk="0" hangingPunct="0">
                <a:spcBef>
                  <a:spcPct val="20000"/>
                </a:spcBef>
                <a:buClr>
                  <a:srgbClr val="AB0932"/>
                </a:buClr>
                <a:buChar char="»"/>
                <a:defRPr sz="1000">
                  <a:solidFill>
                    <a:schemeClr val="tx1"/>
                  </a:solidFill>
                  <a:latin typeface="Tahoma" pitchFamily="34" charset="0"/>
                </a:defRPr>
              </a:lvl5pPr>
              <a:lvl6pPr marL="2514600" indent="-228600" defTabSz="912813" eaLnBrk="0" fontAlgn="base" hangingPunct="0">
                <a:spcBef>
                  <a:spcPct val="20000"/>
                </a:spcBef>
                <a:spcAft>
                  <a:spcPct val="0"/>
                </a:spcAft>
                <a:buClr>
                  <a:srgbClr val="AB0932"/>
                </a:buClr>
                <a:buChar char="»"/>
                <a:defRPr sz="1000">
                  <a:solidFill>
                    <a:schemeClr val="tx1"/>
                  </a:solidFill>
                  <a:latin typeface="Tahoma" pitchFamily="34" charset="0"/>
                </a:defRPr>
              </a:lvl6pPr>
              <a:lvl7pPr marL="2971800" indent="-228600" defTabSz="912813" eaLnBrk="0" fontAlgn="base" hangingPunct="0">
                <a:spcBef>
                  <a:spcPct val="20000"/>
                </a:spcBef>
                <a:spcAft>
                  <a:spcPct val="0"/>
                </a:spcAft>
                <a:buClr>
                  <a:srgbClr val="AB0932"/>
                </a:buClr>
                <a:buChar char="»"/>
                <a:defRPr sz="1000">
                  <a:solidFill>
                    <a:schemeClr val="tx1"/>
                  </a:solidFill>
                  <a:latin typeface="Tahoma" pitchFamily="34" charset="0"/>
                </a:defRPr>
              </a:lvl7pPr>
              <a:lvl8pPr marL="3429000" indent="-228600" defTabSz="912813" eaLnBrk="0" fontAlgn="base" hangingPunct="0">
                <a:spcBef>
                  <a:spcPct val="20000"/>
                </a:spcBef>
                <a:spcAft>
                  <a:spcPct val="0"/>
                </a:spcAft>
                <a:buClr>
                  <a:srgbClr val="AB0932"/>
                </a:buClr>
                <a:buChar char="»"/>
                <a:defRPr sz="1000">
                  <a:solidFill>
                    <a:schemeClr val="tx1"/>
                  </a:solidFill>
                  <a:latin typeface="Tahoma" pitchFamily="34" charset="0"/>
                </a:defRPr>
              </a:lvl8pPr>
              <a:lvl9pPr marL="3886200" indent="-228600" defTabSz="912813" eaLnBrk="0" fontAlgn="base" hangingPunct="0">
                <a:spcBef>
                  <a:spcPct val="20000"/>
                </a:spcBef>
                <a:spcAft>
                  <a:spcPct val="0"/>
                </a:spcAft>
                <a:buClr>
                  <a:srgbClr val="AB0932"/>
                </a:buClr>
                <a:buChar char="»"/>
                <a:defRPr sz="1000">
                  <a:solidFill>
                    <a:schemeClr val="tx1"/>
                  </a:solidFill>
                  <a:latin typeface="Tahoma" pitchFamily="34" charset="0"/>
                </a:defRPr>
              </a:lvl9pPr>
            </a:lstStyle>
            <a:p>
              <a:pPr defTabSz="912776" eaLnBrk="1" fontAlgn="base" hangingPunct="1">
                <a:spcBef>
                  <a:spcPct val="0"/>
                </a:spcBef>
                <a:spcAft>
                  <a:spcPct val="0"/>
                </a:spcAft>
                <a:buNone/>
              </a:pPr>
              <a:r>
                <a:rPr lang="en-GB" altLang="en-US" sz="2800" b="1" dirty="0">
                  <a:solidFill>
                    <a:srgbClr val="FFFFFF"/>
                  </a:solidFill>
                  <a:latin typeface="Arial" panose="020B0604020202020204" pitchFamily="34" charset="0"/>
                  <a:ea typeface="ＭＳ Ｐゴシック" pitchFamily="34" charset="-128"/>
                  <a:cs typeface="Arial" pitchFamily="34" charset="0"/>
                  <a:sym typeface="Wingdings" pitchFamily="2" charset="2"/>
                </a:rPr>
                <a:t></a:t>
              </a:r>
              <a:endParaRPr lang="en-GB" altLang="en-US" sz="2800" b="1" dirty="0">
                <a:solidFill>
                  <a:srgbClr val="FFFFFF"/>
                </a:solidFill>
                <a:latin typeface="Arial" pitchFamily="34" charset="0"/>
                <a:ea typeface="ＭＳ Ｐゴシック" pitchFamily="34" charset="-128"/>
                <a:cs typeface="Arial" pitchFamily="34" charset="0"/>
              </a:endParaRPr>
            </a:p>
          </p:txBody>
        </p:sp>
      </p:grpSp>
      <p:grpSp>
        <p:nvGrpSpPr>
          <p:cNvPr id="233495" name="Group 59"/>
          <p:cNvGrpSpPr>
            <a:grpSpLocks/>
          </p:cNvGrpSpPr>
          <p:nvPr/>
        </p:nvGrpSpPr>
        <p:grpSpPr bwMode="auto">
          <a:xfrm>
            <a:off x="7511427" y="3830057"/>
            <a:ext cx="399102" cy="538609"/>
            <a:chOff x="2819712" y="1855284"/>
            <a:chExt cx="677261" cy="984218"/>
          </a:xfrm>
        </p:grpSpPr>
        <p:sp>
          <p:nvSpPr>
            <p:cNvPr id="64" name="Oval 63"/>
            <p:cNvSpPr/>
            <p:nvPr/>
          </p:nvSpPr>
          <p:spPr>
            <a:xfrm>
              <a:off x="2850431" y="1976031"/>
              <a:ext cx="646542" cy="580178"/>
            </a:xfrm>
            <a:prstGeom prst="ellipse">
              <a:avLst/>
            </a:prstGeom>
            <a:solidFill>
              <a:srgbClr val="00B050"/>
            </a:solidFill>
            <a:ln w="9525" cap="flat" cmpd="sng" algn="ctr">
              <a:noFill/>
              <a:prstDash val="solid"/>
            </a:ln>
            <a:effectLst>
              <a:outerShdw blurRad="50800" dist="38100" dir="2700000" algn="tl" rotWithShape="0">
                <a:prstClr val="black">
                  <a:alpha val="40000"/>
                </a:prstClr>
              </a:outerShdw>
            </a:effectLst>
          </p:spPr>
          <p:txBody>
            <a:bodyPr anchor="ctr"/>
            <a:lstStyle/>
            <a:p>
              <a:pPr algn="ctr" defTabSz="914269" fontAlgn="base">
                <a:spcBef>
                  <a:spcPct val="0"/>
                </a:spcBef>
                <a:spcAft>
                  <a:spcPct val="0"/>
                </a:spcAft>
                <a:defRPr/>
              </a:pPr>
              <a:endParaRPr lang="en-GB" sz="1100" b="1" dirty="0">
                <a:solidFill>
                  <a:srgbClr val="FFFFFF"/>
                </a:solidFill>
                <a:latin typeface="Arial" panose="020B0604020202020204" pitchFamily="34" charset="0"/>
                <a:ea typeface="ＭＳ Ｐゴシック" pitchFamily="34" charset="-128"/>
                <a:cs typeface="Arial" pitchFamily="34" charset="0"/>
              </a:endParaRPr>
            </a:p>
          </p:txBody>
        </p:sp>
        <p:sp>
          <p:nvSpPr>
            <p:cNvPr id="233497" name="TextBox 58"/>
            <p:cNvSpPr txBox="1">
              <a:spLocks noChangeArrowheads="1"/>
            </p:cNvSpPr>
            <p:nvPr/>
          </p:nvSpPr>
          <p:spPr bwMode="auto">
            <a:xfrm>
              <a:off x="2819712" y="1855284"/>
              <a:ext cx="606134" cy="984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Blip>
                  <a:blip r:embed="rId3"/>
                </a:buBlip>
                <a:defRPr sz="2400">
                  <a:solidFill>
                    <a:schemeClr val="tx1"/>
                  </a:solidFill>
                  <a:latin typeface="Tahoma" pitchFamily="34" charset="0"/>
                </a:defRPr>
              </a:lvl1pPr>
              <a:lvl2pPr marL="742950" indent="-285750" eaLnBrk="0" hangingPunct="0">
                <a:spcBef>
                  <a:spcPct val="20000"/>
                </a:spcBef>
                <a:buClr>
                  <a:srgbClr val="AB0932"/>
                </a:buClr>
                <a:buChar char="–"/>
                <a:defRPr sz="2000">
                  <a:solidFill>
                    <a:schemeClr val="tx1"/>
                  </a:solidFill>
                  <a:latin typeface="Tahoma" pitchFamily="34" charset="0"/>
                </a:defRPr>
              </a:lvl2pPr>
              <a:lvl3pPr marL="1143000" indent="-228600" eaLnBrk="0" hangingPunct="0">
                <a:spcBef>
                  <a:spcPct val="20000"/>
                </a:spcBef>
                <a:buClr>
                  <a:srgbClr val="AB0932"/>
                </a:buClr>
                <a:buFont typeface="Times" pitchFamily="18" charset="0"/>
                <a:buChar char="•"/>
                <a:defRPr>
                  <a:solidFill>
                    <a:schemeClr val="tx1"/>
                  </a:solidFill>
                  <a:latin typeface="Tahoma" pitchFamily="34" charset="0"/>
                </a:defRPr>
              </a:lvl3pPr>
              <a:lvl4pPr marL="1600200" indent="-228600" eaLnBrk="0" hangingPunct="0">
                <a:spcBef>
                  <a:spcPct val="20000"/>
                </a:spcBef>
                <a:buClr>
                  <a:srgbClr val="AB0932"/>
                </a:buClr>
                <a:buChar char="–"/>
                <a:defRPr sz="1400">
                  <a:solidFill>
                    <a:schemeClr val="tx1"/>
                  </a:solidFill>
                  <a:latin typeface="Tahoma" pitchFamily="34" charset="0"/>
                </a:defRPr>
              </a:lvl4pPr>
              <a:lvl5pPr marL="2057400" indent="-228600" eaLnBrk="0" hangingPunct="0">
                <a:spcBef>
                  <a:spcPct val="20000"/>
                </a:spcBef>
                <a:buClr>
                  <a:srgbClr val="AB0932"/>
                </a:buClr>
                <a:buChar char="»"/>
                <a:defRPr sz="1000">
                  <a:solidFill>
                    <a:schemeClr val="tx1"/>
                  </a:solidFill>
                  <a:latin typeface="Tahoma" pitchFamily="34" charset="0"/>
                </a:defRPr>
              </a:lvl5pPr>
              <a:lvl6pPr marL="2514600" indent="-228600" defTabSz="912813" eaLnBrk="0" fontAlgn="base" hangingPunct="0">
                <a:spcBef>
                  <a:spcPct val="20000"/>
                </a:spcBef>
                <a:spcAft>
                  <a:spcPct val="0"/>
                </a:spcAft>
                <a:buClr>
                  <a:srgbClr val="AB0932"/>
                </a:buClr>
                <a:buChar char="»"/>
                <a:defRPr sz="1000">
                  <a:solidFill>
                    <a:schemeClr val="tx1"/>
                  </a:solidFill>
                  <a:latin typeface="Tahoma" pitchFamily="34" charset="0"/>
                </a:defRPr>
              </a:lvl6pPr>
              <a:lvl7pPr marL="2971800" indent="-228600" defTabSz="912813" eaLnBrk="0" fontAlgn="base" hangingPunct="0">
                <a:spcBef>
                  <a:spcPct val="20000"/>
                </a:spcBef>
                <a:spcAft>
                  <a:spcPct val="0"/>
                </a:spcAft>
                <a:buClr>
                  <a:srgbClr val="AB0932"/>
                </a:buClr>
                <a:buChar char="»"/>
                <a:defRPr sz="1000">
                  <a:solidFill>
                    <a:schemeClr val="tx1"/>
                  </a:solidFill>
                  <a:latin typeface="Tahoma" pitchFamily="34" charset="0"/>
                </a:defRPr>
              </a:lvl7pPr>
              <a:lvl8pPr marL="3429000" indent="-228600" defTabSz="912813" eaLnBrk="0" fontAlgn="base" hangingPunct="0">
                <a:spcBef>
                  <a:spcPct val="20000"/>
                </a:spcBef>
                <a:spcAft>
                  <a:spcPct val="0"/>
                </a:spcAft>
                <a:buClr>
                  <a:srgbClr val="AB0932"/>
                </a:buClr>
                <a:buChar char="»"/>
                <a:defRPr sz="1000">
                  <a:solidFill>
                    <a:schemeClr val="tx1"/>
                  </a:solidFill>
                  <a:latin typeface="Tahoma" pitchFamily="34" charset="0"/>
                </a:defRPr>
              </a:lvl8pPr>
              <a:lvl9pPr marL="3886200" indent="-228600" defTabSz="912813" eaLnBrk="0" fontAlgn="base" hangingPunct="0">
                <a:spcBef>
                  <a:spcPct val="20000"/>
                </a:spcBef>
                <a:spcAft>
                  <a:spcPct val="0"/>
                </a:spcAft>
                <a:buClr>
                  <a:srgbClr val="AB0932"/>
                </a:buClr>
                <a:buChar char="»"/>
                <a:defRPr sz="1000">
                  <a:solidFill>
                    <a:schemeClr val="tx1"/>
                  </a:solidFill>
                  <a:latin typeface="Tahoma" pitchFamily="34" charset="0"/>
                </a:defRPr>
              </a:lvl9pPr>
            </a:lstStyle>
            <a:p>
              <a:pPr defTabSz="912776" eaLnBrk="1" fontAlgn="base" hangingPunct="1">
                <a:spcBef>
                  <a:spcPct val="0"/>
                </a:spcBef>
                <a:spcAft>
                  <a:spcPct val="0"/>
                </a:spcAft>
                <a:buNone/>
              </a:pPr>
              <a:r>
                <a:rPr lang="en-GB" altLang="en-US" sz="2800" b="1" dirty="0">
                  <a:solidFill>
                    <a:srgbClr val="FFFFFF"/>
                  </a:solidFill>
                  <a:latin typeface="Arial" panose="020B0604020202020204" pitchFamily="34" charset="0"/>
                  <a:ea typeface="ＭＳ Ｐゴシック" pitchFamily="34" charset="-128"/>
                  <a:cs typeface="Arial" pitchFamily="34" charset="0"/>
                  <a:sym typeface="Wingdings" pitchFamily="2" charset="2"/>
                </a:rPr>
                <a:t></a:t>
              </a:r>
              <a:endParaRPr lang="en-GB" altLang="en-US" sz="2800" b="1" dirty="0">
                <a:solidFill>
                  <a:srgbClr val="FFFFFF"/>
                </a:solidFill>
                <a:latin typeface="Arial" pitchFamily="34" charset="0"/>
                <a:ea typeface="ＭＳ Ｐゴシック" pitchFamily="34" charset="-128"/>
                <a:cs typeface="Arial" pitchFamily="34" charset="0"/>
              </a:endParaRPr>
            </a:p>
          </p:txBody>
        </p:sp>
      </p:grpSp>
      <p:grpSp>
        <p:nvGrpSpPr>
          <p:cNvPr id="59" name="Group 79"/>
          <p:cNvGrpSpPr>
            <a:grpSpLocks/>
          </p:cNvGrpSpPr>
          <p:nvPr/>
        </p:nvGrpSpPr>
        <p:grpSpPr bwMode="auto">
          <a:xfrm>
            <a:off x="5486744" y="2240809"/>
            <a:ext cx="399102" cy="538609"/>
            <a:chOff x="2819712" y="1830645"/>
            <a:chExt cx="677258" cy="981234"/>
          </a:xfrm>
        </p:grpSpPr>
        <p:sp>
          <p:nvSpPr>
            <p:cNvPr id="60" name="Oval 24"/>
            <p:cNvSpPr/>
            <p:nvPr/>
          </p:nvSpPr>
          <p:spPr>
            <a:xfrm>
              <a:off x="2850430" y="1975892"/>
              <a:ext cx="646540" cy="578420"/>
            </a:xfrm>
            <a:prstGeom prst="ellipse">
              <a:avLst/>
            </a:prstGeom>
            <a:solidFill>
              <a:srgbClr val="FFC000"/>
            </a:solidFill>
            <a:ln w="9525" cap="flat" cmpd="sng" algn="ctr">
              <a:noFill/>
              <a:prstDash val="solid"/>
            </a:ln>
            <a:effectLst>
              <a:outerShdw blurRad="50800" dist="38100" dir="2700000" algn="tl" rotWithShape="0">
                <a:prstClr val="black">
                  <a:alpha val="40000"/>
                </a:prstClr>
              </a:outerShdw>
            </a:effectLst>
          </p:spPr>
          <p:txBody>
            <a:bodyPr anchor="ctr"/>
            <a:lstStyle/>
            <a:p>
              <a:pPr algn="ctr" defTabSz="914269" fontAlgn="base">
                <a:spcBef>
                  <a:spcPct val="0"/>
                </a:spcBef>
                <a:spcAft>
                  <a:spcPct val="0"/>
                </a:spcAft>
                <a:defRPr/>
              </a:pPr>
              <a:endParaRPr lang="en-GB" sz="1100" b="1" dirty="0">
                <a:solidFill>
                  <a:srgbClr val="FFFFFF"/>
                </a:solidFill>
                <a:latin typeface="Arial" panose="020B0604020202020204" pitchFamily="34" charset="0"/>
                <a:ea typeface="ＭＳ Ｐゴシック" pitchFamily="34" charset="-128"/>
                <a:cs typeface="Arial" pitchFamily="34" charset="0"/>
              </a:endParaRPr>
            </a:p>
          </p:txBody>
        </p:sp>
        <p:sp>
          <p:nvSpPr>
            <p:cNvPr id="62" name="TextBox 19"/>
            <p:cNvSpPr txBox="1">
              <a:spLocks noChangeArrowheads="1"/>
            </p:cNvSpPr>
            <p:nvPr/>
          </p:nvSpPr>
          <p:spPr bwMode="auto">
            <a:xfrm>
              <a:off x="2819712" y="1830645"/>
              <a:ext cx="606134" cy="981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Blip>
                  <a:blip r:embed="rId3"/>
                </a:buBlip>
                <a:defRPr sz="2400">
                  <a:solidFill>
                    <a:schemeClr val="tx1"/>
                  </a:solidFill>
                  <a:latin typeface="Tahoma" pitchFamily="34" charset="0"/>
                </a:defRPr>
              </a:lvl1pPr>
              <a:lvl2pPr marL="742950" indent="-285750" eaLnBrk="0" hangingPunct="0">
                <a:spcBef>
                  <a:spcPct val="20000"/>
                </a:spcBef>
                <a:buClr>
                  <a:srgbClr val="AB0932"/>
                </a:buClr>
                <a:buChar char="–"/>
                <a:defRPr sz="2000">
                  <a:solidFill>
                    <a:schemeClr val="tx1"/>
                  </a:solidFill>
                  <a:latin typeface="Tahoma" pitchFamily="34" charset="0"/>
                </a:defRPr>
              </a:lvl2pPr>
              <a:lvl3pPr marL="1143000" indent="-228600" eaLnBrk="0" hangingPunct="0">
                <a:spcBef>
                  <a:spcPct val="20000"/>
                </a:spcBef>
                <a:buClr>
                  <a:srgbClr val="AB0932"/>
                </a:buClr>
                <a:buFont typeface="Times" pitchFamily="18" charset="0"/>
                <a:buChar char="•"/>
                <a:defRPr>
                  <a:solidFill>
                    <a:schemeClr val="tx1"/>
                  </a:solidFill>
                  <a:latin typeface="Tahoma" pitchFamily="34" charset="0"/>
                </a:defRPr>
              </a:lvl3pPr>
              <a:lvl4pPr marL="1600200" indent="-228600" eaLnBrk="0" hangingPunct="0">
                <a:spcBef>
                  <a:spcPct val="20000"/>
                </a:spcBef>
                <a:buClr>
                  <a:srgbClr val="AB0932"/>
                </a:buClr>
                <a:buChar char="–"/>
                <a:defRPr sz="1400">
                  <a:solidFill>
                    <a:schemeClr val="tx1"/>
                  </a:solidFill>
                  <a:latin typeface="Tahoma" pitchFamily="34" charset="0"/>
                </a:defRPr>
              </a:lvl4pPr>
              <a:lvl5pPr marL="2057400" indent="-228600" eaLnBrk="0" hangingPunct="0">
                <a:spcBef>
                  <a:spcPct val="20000"/>
                </a:spcBef>
                <a:buClr>
                  <a:srgbClr val="AB0932"/>
                </a:buClr>
                <a:buChar char="»"/>
                <a:defRPr sz="1000">
                  <a:solidFill>
                    <a:schemeClr val="tx1"/>
                  </a:solidFill>
                  <a:latin typeface="Tahoma" pitchFamily="34" charset="0"/>
                </a:defRPr>
              </a:lvl5pPr>
              <a:lvl6pPr marL="2514600" indent="-228600" defTabSz="912813" eaLnBrk="0" fontAlgn="base" hangingPunct="0">
                <a:spcBef>
                  <a:spcPct val="20000"/>
                </a:spcBef>
                <a:spcAft>
                  <a:spcPct val="0"/>
                </a:spcAft>
                <a:buClr>
                  <a:srgbClr val="AB0932"/>
                </a:buClr>
                <a:buChar char="»"/>
                <a:defRPr sz="1000">
                  <a:solidFill>
                    <a:schemeClr val="tx1"/>
                  </a:solidFill>
                  <a:latin typeface="Tahoma" pitchFamily="34" charset="0"/>
                </a:defRPr>
              </a:lvl6pPr>
              <a:lvl7pPr marL="2971800" indent="-228600" defTabSz="912813" eaLnBrk="0" fontAlgn="base" hangingPunct="0">
                <a:spcBef>
                  <a:spcPct val="20000"/>
                </a:spcBef>
                <a:spcAft>
                  <a:spcPct val="0"/>
                </a:spcAft>
                <a:buClr>
                  <a:srgbClr val="AB0932"/>
                </a:buClr>
                <a:buChar char="»"/>
                <a:defRPr sz="1000">
                  <a:solidFill>
                    <a:schemeClr val="tx1"/>
                  </a:solidFill>
                  <a:latin typeface="Tahoma" pitchFamily="34" charset="0"/>
                </a:defRPr>
              </a:lvl7pPr>
              <a:lvl8pPr marL="3429000" indent="-228600" defTabSz="912813" eaLnBrk="0" fontAlgn="base" hangingPunct="0">
                <a:spcBef>
                  <a:spcPct val="20000"/>
                </a:spcBef>
                <a:spcAft>
                  <a:spcPct val="0"/>
                </a:spcAft>
                <a:buClr>
                  <a:srgbClr val="AB0932"/>
                </a:buClr>
                <a:buChar char="»"/>
                <a:defRPr sz="1000">
                  <a:solidFill>
                    <a:schemeClr val="tx1"/>
                  </a:solidFill>
                  <a:latin typeface="Tahoma" pitchFamily="34" charset="0"/>
                </a:defRPr>
              </a:lvl8pPr>
              <a:lvl9pPr marL="3886200" indent="-228600" defTabSz="912813" eaLnBrk="0" fontAlgn="base" hangingPunct="0">
                <a:spcBef>
                  <a:spcPct val="20000"/>
                </a:spcBef>
                <a:spcAft>
                  <a:spcPct val="0"/>
                </a:spcAft>
                <a:buClr>
                  <a:srgbClr val="AB0932"/>
                </a:buClr>
                <a:buChar char="»"/>
                <a:defRPr sz="1000">
                  <a:solidFill>
                    <a:schemeClr val="tx1"/>
                  </a:solidFill>
                  <a:latin typeface="Tahoma" pitchFamily="34" charset="0"/>
                </a:defRPr>
              </a:lvl9pPr>
            </a:lstStyle>
            <a:p>
              <a:pPr defTabSz="912776" eaLnBrk="1" fontAlgn="base" hangingPunct="1">
                <a:spcBef>
                  <a:spcPct val="0"/>
                </a:spcBef>
                <a:spcAft>
                  <a:spcPct val="0"/>
                </a:spcAft>
                <a:buNone/>
              </a:pPr>
              <a:r>
                <a:rPr lang="en-GB" altLang="en-US" sz="2800" b="1" dirty="0">
                  <a:solidFill>
                    <a:srgbClr val="FFFFFF"/>
                  </a:solidFill>
                  <a:latin typeface="Arial" panose="020B0604020202020204" pitchFamily="34" charset="0"/>
                  <a:ea typeface="ＭＳ Ｐゴシック" pitchFamily="34" charset="-128"/>
                  <a:cs typeface="Arial" pitchFamily="34" charset="0"/>
                  <a:sym typeface="Wingdings" pitchFamily="2" charset="2"/>
                </a:rPr>
                <a:t></a:t>
              </a:r>
              <a:endParaRPr lang="en-GB" altLang="en-US" sz="2800" b="1" dirty="0">
                <a:solidFill>
                  <a:srgbClr val="FFFFFF"/>
                </a:solidFill>
                <a:latin typeface="Arial" pitchFamily="34" charset="0"/>
                <a:ea typeface="ＭＳ Ｐゴシック" pitchFamily="34" charset="-128"/>
                <a:cs typeface="Arial" pitchFamily="34" charset="0"/>
              </a:endParaRPr>
            </a:p>
          </p:txBody>
        </p:sp>
      </p:grpSp>
      <p:sp>
        <p:nvSpPr>
          <p:cNvPr id="3" name="Rettangolo 2"/>
          <p:cNvSpPr/>
          <p:nvPr/>
        </p:nvSpPr>
        <p:spPr bwMode="auto">
          <a:xfrm>
            <a:off x="7010272" y="2751149"/>
            <a:ext cx="3240360" cy="461661"/>
          </a:xfrm>
          <a:prstGeom prst="rect">
            <a:avLst/>
          </a:prstGeom>
          <a:solidFill>
            <a:srgbClr val="CBCBCB"/>
          </a:solidFill>
          <a:ln w="9525" cap="flat" cmpd="sng" algn="ctr">
            <a:noFill/>
            <a:prstDash val="solid"/>
            <a:round/>
            <a:headEnd type="none" w="med" len="med"/>
            <a:tailEnd type="none" w="med" len="med"/>
          </a:ln>
          <a:effectLst/>
          <a:extLst/>
        </p:spPr>
        <p:txBody>
          <a:bodyPr vert="horz" wrap="square" lIns="91436" tIns="45718" rIns="91436" bIns="45718" numCol="1" rtlCol="0" anchor="t" anchorCtr="0" compatLnSpc="1">
            <a:prstTxWarp prst="textNoShape">
              <a:avLst/>
            </a:prstTxWarp>
            <a:spAutoFit/>
          </a:bodyPr>
          <a:lstStyle/>
          <a:p>
            <a:pPr marL="342886" indent="-342886" defTabSz="914364" fontAlgn="base">
              <a:spcBef>
                <a:spcPct val="0"/>
              </a:spcBef>
              <a:spcAft>
                <a:spcPct val="0"/>
              </a:spcAft>
              <a:buFontTx/>
              <a:buAutoNum type="arabicPeriod"/>
            </a:pPr>
            <a:endParaRPr lang="it-IT" sz="2400">
              <a:solidFill>
                <a:schemeClr val="accent1"/>
              </a:solidFill>
              <a:latin typeface="Arial" charset="0"/>
            </a:endParaRPr>
          </a:p>
        </p:txBody>
      </p:sp>
      <p:sp>
        <p:nvSpPr>
          <p:cNvPr id="4" name="Rettangolo 3"/>
          <p:cNvSpPr/>
          <p:nvPr/>
        </p:nvSpPr>
        <p:spPr bwMode="auto">
          <a:xfrm>
            <a:off x="7096126" y="2306287"/>
            <a:ext cx="3183208" cy="392785"/>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36" tIns="45718" rIns="91436" bIns="45718" numCol="1" rtlCol="0" anchor="t" anchorCtr="0" compatLnSpc="1">
            <a:prstTxWarp prst="textNoShape">
              <a:avLst/>
            </a:prstTxWarp>
            <a:spAutoFit/>
          </a:bodyPr>
          <a:lstStyle/>
          <a:p>
            <a:pPr marL="342886" indent="-342886" defTabSz="914364" fontAlgn="base">
              <a:spcBef>
                <a:spcPct val="0"/>
              </a:spcBef>
              <a:spcAft>
                <a:spcPct val="0"/>
              </a:spcAft>
              <a:buFontTx/>
              <a:buAutoNum type="arabicPeriod"/>
            </a:pPr>
            <a:endParaRPr lang="it-IT" sz="2400">
              <a:solidFill>
                <a:schemeClr val="accent1"/>
              </a:solidFill>
              <a:latin typeface="Arial" charset="0"/>
            </a:endParaRPr>
          </a:p>
        </p:txBody>
      </p:sp>
      <p:sp>
        <p:nvSpPr>
          <p:cNvPr id="65" name="Rettangolo 64"/>
          <p:cNvSpPr/>
          <p:nvPr/>
        </p:nvSpPr>
        <p:spPr bwMode="auto">
          <a:xfrm>
            <a:off x="4877796" y="4892085"/>
            <a:ext cx="5421853" cy="327862"/>
          </a:xfrm>
          <a:prstGeom prst="rect">
            <a:avLst/>
          </a:prstGeom>
          <a:solidFill>
            <a:srgbClr val="CBCBCB"/>
          </a:solidFill>
          <a:ln w="9525" cap="flat" cmpd="sng" algn="ctr">
            <a:noFill/>
            <a:prstDash val="solid"/>
            <a:round/>
            <a:headEnd type="none" w="med" len="med"/>
            <a:tailEnd type="none" w="med" len="med"/>
          </a:ln>
          <a:effectLst/>
          <a:extLst/>
        </p:spPr>
        <p:txBody>
          <a:bodyPr vert="horz" wrap="square" lIns="91436" tIns="45718" rIns="91436" bIns="45718" numCol="1" rtlCol="0" anchor="t" anchorCtr="0" compatLnSpc="1">
            <a:prstTxWarp prst="textNoShape">
              <a:avLst/>
            </a:prstTxWarp>
            <a:spAutoFit/>
          </a:bodyPr>
          <a:lstStyle/>
          <a:p>
            <a:pPr marL="342886" indent="-342886" defTabSz="914364" fontAlgn="base">
              <a:spcBef>
                <a:spcPct val="0"/>
              </a:spcBef>
              <a:spcAft>
                <a:spcPct val="0"/>
              </a:spcAft>
              <a:buFontTx/>
              <a:buAutoNum type="arabicPeriod"/>
            </a:pPr>
            <a:endParaRPr lang="it-IT" sz="2400">
              <a:solidFill>
                <a:schemeClr val="accent1"/>
              </a:solidFill>
              <a:latin typeface="Arial" charset="0"/>
            </a:endParaRPr>
          </a:p>
        </p:txBody>
      </p:sp>
      <p:sp>
        <p:nvSpPr>
          <p:cNvPr id="69" name="Rettangolo 68"/>
          <p:cNvSpPr/>
          <p:nvPr/>
        </p:nvSpPr>
        <p:spPr bwMode="auto">
          <a:xfrm flipV="1">
            <a:off x="7294015" y="3283469"/>
            <a:ext cx="2985319" cy="461661"/>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36" tIns="45718" rIns="91436" bIns="45718" numCol="1" rtlCol="0" anchor="t" anchorCtr="0" compatLnSpc="1">
            <a:prstTxWarp prst="textNoShape">
              <a:avLst/>
            </a:prstTxWarp>
            <a:spAutoFit/>
          </a:bodyPr>
          <a:lstStyle/>
          <a:p>
            <a:pPr marL="342886" indent="-342886" defTabSz="914364" fontAlgn="base">
              <a:spcBef>
                <a:spcPct val="0"/>
              </a:spcBef>
              <a:spcAft>
                <a:spcPct val="0"/>
              </a:spcAft>
              <a:buFontTx/>
              <a:buAutoNum type="arabicPeriod"/>
            </a:pPr>
            <a:endParaRPr lang="it-IT" sz="2400">
              <a:solidFill>
                <a:schemeClr val="accent1"/>
              </a:solidFill>
              <a:latin typeface="Arial" charset="0"/>
            </a:endParaRPr>
          </a:p>
        </p:txBody>
      </p:sp>
      <p:sp>
        <p:nvSpPr>
          <p:cNvPr id="2" name="Rettangolo 1"/>
          <p:cNvSpPr/>
          <p:nvPr/>
        </p:nvSpPr>
        <p:spPr>
          <a:xfrm>
            <a:off x="5365763" y="2322690"/>
            <a:ext cx="906348" cy="347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0" name="Rettangolo 69"/>
          <p:cNvSpPr/>
          <p:nvPr/>
        </p:nvSpPr>
        <p:spPr>
          <a:xfrm>
            <a:off x="5217909" y="3334915"/>
            <a:ext cx="906348" cy="4488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72" name="Group 136"/>
          <p:cNvGrpSpPr>
            <a:grpSpLocks/>
          </p:cNvGrpSpPr>
          <p:nvPr/>
        </p:nvGrpSpPr>
        <p:grpSpPr bwMode="auto">
          <a:xfrm>
            <a:off x="9604438" y="4355918"/>
            <a:ext cx="400050" cy="538609"/>
            <a:chOff x="3170787" y="3420666"/>
            <a:chExt cx="400140" cy="644715"/>
          </a:xfrm>
        </p:grpSpPr>
        <p:sp>
          <p:nvSpPr>
            <p:cNvPr id="73" name="Oval 57"/>
            <p:cNvSpPr/>
            <p:nvPr/>
          </p:nvSpPr>
          <p:spPr>
            <a:xfrm>
              <a:off x="3189841" y="3539352"/>
              <a:ext cx="381086" cy="381631"/>
            </a:xfrm>
            <a:prstGeom prst="ellipse">
              <a:avLst/>
            </a:prstGeom>
            <a:solidFill>
              <a:srgbClr val="E5436A"/>
            </a:solidFill>
            <a:ln w="9525" cap="flat" cmpd="sng" algn="ctr">
              <a:noFill/>
              <a:prstDash val="solid"/>
            </a:ln>
            <a:effectLst>
              <a:outerShdw blurRad="50800" dist="38100" dir="2700000" algn="tl" rotWithShape="0">
                <a:prstClr val="black">
                  <a:alpha val="40000"/>
                </a:prstClr>
              </a:outerShdw>
            </a:effectLst>
          </p:spPr>
          <p:txBody>
            <a:bodyPr anchor="ctr"/>
            <a:lstStyle/>
            <a:p>
              <a:pPr algn="ctr" defTabSz="914269" fontAlgn="base">
                <a:spcBef>
                  <a:spcPct val="0"/>
                </a:spcBef>
                <a:spcAft>
                  <a:spcPct val="0"/>
                </a:spcAft>
                <a:defRPr/>
              </a:pPr>
              <a:endParaRPr lang="en-GB" sz="1100" b="1" dirty="0">
                <a:solidFill>
                  <a:srgbClr val="FFFFFF"/>
                </a:solidFill>
                <a:latin typeface="Arial" panose="020B0604020202020204" pitchFamily="34" charset="0"/>
                <a:ea typeface="ＭＳ Ｐゴシック" pitchFamily="34" charset="-128"/>
                <a:cs typeface="Arial" pitchFamily="34" charset="0"/>
              </a:endParaRPr>
            </a:p>
          </p:txBody>
        </p:sp>
        <p:sp>
          <p:nvSpPr>
            <p:cNvPr id="74" name="TextBox 52"/>
            <p:cNvSpPr txBox="1">
              <a:spLocks noChangeArrowheads="1"/>
            </p:cNvSpPr>
            <p:nvPr/>
          </p:nvSpPr>
          <p:spPr bwMode="auto">
            <a:xfrm>
              <a:off x="3170787" y="3420666"/>
              <a:ext cx="395377" cy="644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Blip>
                  <a:blip r:embed="rId3"/>
                </a:buBlip>
                <a:defRPr sz="2400">
                  <a:solidFill>
                    <a:schemeClr val="tx1"/>
                  </a:solidFill>
                  <a:latin typeface="Tahoma" pitchFamily="34" charset="0"/>
                </a:defRPr>
              </a:lvl1pPr>
              <a:lvl2pPr marL="742950" indent="-285750" eaLnBrk="0" hangingPunct="0">
                <a:spcBef>
                  <a:spcPct val="20000"/>
                </a:spcBef>
                <a:buClr>
                  <a:srgbClr val="AB0932"/>
                </a:buClr>
                <a:buChar char="–"/>
                <a:defRPr sz="2000">
                  <a:solidFill>
                    <a:schemeClr val="tx1"/>
                  </a:solidFill>
                  <a:latin typeface="Tahoma" pitchFamily="34" charset="0"/>
                </a:defRPr>
              </a:lvl2pPr>
              <a:lvl3pPr marL="1143000" indent="-228600" eaLnBrk="0" hangingPunct="0">
                <a:spcBef>
                  <a:spcPct val="20000"/>
                </a:spcBef>
                <a:buClr>
                  <a:srgbClr val="AB0932"/>
                </a:buClr>
                <a:buFont typeface="Times" pitchFamily="18" charset="0"/>
                <a:buChar char="•"/>
                <a:defRPr>
                  <a:solidFill>
                    <a:schemeClr val="tx1"/>
                  </a:solidFill>
                  <a:latin typeface="Tahoma" pitchFamily="34" charset="0"/>
                </a:defRPr>
              </a:lvl3pPr>
              <a:lvl4pPr marL="1600200" indent="-228600" eaLnBrk="0" hangingPunct="0">
                <a:spcBef>
                  <a:spcPct val="20000"/>
                </a:spcBef>
                <a:buClr>
                  <a:srgbClr val="AB0932"/>
                </a:buClr>
                <a:buChar char="–"/>
                <a:defRPr sz="1400">
                  <a:solidFill>
                    <a:schemeClr val="tx1"/>
                  </a:solidFill>
                  <a:latin typeface="Tahoma" pitchFamily="34" charset="0"/>
                </a:defRPr>
              </a:lvl4pPr>
              <a:lvl5pPr marL="2057400" indent="-228600" eaLnBrk="0" hangingPunct="0">
                <a:spcBef>
                  <a:spcPct val="20000"/>
                </a:spcBef>
                <a:buClr>
                  <a:srgbClr val="AB0932"/>
                </a:buClr>
                <a:buChar char="»"/>
                <a:defRPr sz="1000">
                  <a:solidFill>
                    <a:schemeClr val="tx1"/>
                  </a:solidFill>
                  <a:latin typeface="Tahoma" pitchFamily="34" charset="0"/>
                </a:defRPr>
              </a:lvl5pPr>
              <a:lvl6pPr marL="2514600" indent="-228600" defTabSz="912813" eaLnBrk="0" fontAlgn="base" hangingPunct="0">
                <a:spcBef>
                  <a:spcPct val="20000"/>
                </a:spcBef>
                <a:spcAft>
                  <a:spcPct val="0"/>
                </a:spcAft>
                <a:buClr>
                  <a:srgbClr val="AB0932"/>
                </a:buClr>
                <a:buChar char="»"/>
                <a:defRPr sz="1000">
                  <a:solidFill>
                    <a:schemeClr val="tx1"/>
                  </a:solidFill>
                  <a:latin typeface="Tahoma" pitchFamily="34" charset="0"/>
                </a:defRPr>
              </a:lvl6pPr>
              <a:lvl7pPr marL="2971800" indent="-228600" defTabSz="912813" eaLnBrk="0" fontAlgn="base" hangingPunct="0">
                <a:spcBef>
                  <a:spcPct val="20000"/>
                </a:spcBef>
                <a:spcAft>
                  <a:spcPct val="0"/>
                </a:spcAft>
                <a:buClr>
                  <a:srgbClr val="AB0932"/>
                </a:buClr>
                <a:buChar char="»"/>
                <a:defRPr sz="1000">
                  <a:solidFill>
                    <a:schemeClr val="tx1"/>
                  </a:solidFill>
                  <a:latin typeface="Tahoma" pitchFamily="34" charset="0"/>
                </a:defRPr>
              </a:lvl7pPr>
              <a:lvl8pPr marL="3429000" indent="-228600" defTabSz="912813" eaLnBrk="0" fontAlgn="base" hangingPunct="0">
                <a:spcBef>
                  <a:spcPct val="20000"/>
                </a:spcBef>
                <a:spcAft>
                  <a:spcPct val="0"/>
                </a:spcAft>
                <a:buClr>
                  <a:srgbClr val="AB0932"/>
                </a:buClr>
                <a:buChar char="»"/>
                <a:defRPr sz="1000">
                  <a:solidFill>
                    <a:schemeClr val="tx1"/>
                  </a:solidFill>
                  <a:latin typeface="Tahoma" pitchFamily="34" charset="0"/>
                </a:defRPr>
              </a:lvl8pPr>
              <a:lvl9pPr marL="3886200" indent="-228600" defTabSz="912813" eaLnBrk="0" fontAlgn="base" hangingPunct="0">
                <a:spcBef>
                  <a:spcPct val="20000"/>
                </a:spcBef>
                <a:spcAft>
                  <a:spcPct val="0"/>
                </a:spcAft>
                <a:buClr>
                  <a:srgbClr val="AB0932"/>
                </a:buClr>
                <a:buChar char="»"/>
                <a:defRPr sz="1000">
                  <a:solidFill>
                    <a:schemeClr val="tx1"/>
                  </a:solidFill>
                  <a:latin typeface="Tahoma" pitchFamily="34" charset="0"/>
                </a:defRPr>
              </a:lvl9pPr>
            </a:lstStyle>
            <a:p>
              <a:pPr defTabSz="912776" eaLnBrk="1" fontAlgn="base" hangingPunct="1">
                <a:spcBef>
                  <a:spcPct val="0"/>
                </a:spcBef>
                <a:spcAft>
                  <a:spcPct val="0"/>
                </a:spcAft>
                <a:buNone/>
              </a:pPr>
              <a:r>
                <a:rPr lang="en-GB" altLang="en-US" sz="2800" b="1" dirty="0">
                  <a:solidFill>
                    <a:srgbClr val="FFFFFF"/>
                  </a:solidFill>
                  <a:latin typeface="Arial" panose="020B0604020202020204" pitchFamily="34" charset="0"/>
                  <a:ea typeface="ＭＳ Ｐゴシック" pitchFamily="34" charset="-128"/>
                  <a:cs typeface="Arial" pitchFamily="34" charset="0"/>
                  <a:sym typeface="Wingdings" pitchFamily="2" charset="2"/>
                </a:rPr>
                <a:t></a:t>
              </a:r>
              <a:endParaRPr lang="en-GB" altLang="en-US" sz="2800" b="1" dirty="0">
                <a:solidFill>
                  <a:srgbClr val="FFFFFF"/>
                </a:solidFill>
                <a:latin typeface="Arial" pitchFamily="34" charset="0"/>
                <a:ea typeface="ＭＳ Ｐゴシック" pitchFamily="34" charset="-128"/>
                <a:cs typeface="Arial" pitchFamily="34" charset="0"/>
              </a:endParaRPr>
            </a:p>
          </p:txBody>
        </p:sp>
      </p:grpSp>
      <p:sp>
        <p:nvSpPr>
          <p:cNvPr id="75" name="Rettangolo 74"/>
          <p:cNvSpPr/>
          <p:nvPr/>
        </p:nvSpPr>
        <p:spPr bwMode="auto">
          <a:xfrm>
            <a:off x="5217909" y="3886205"/>
            <a:ext cx="1383058" cy="461661"/>
          </a:xfrm>
          <a:prstGeom prst="rect">
            <a:avLst/>
          </a:prstGeom>
          <a:solidFill>
            <a:srgbClr val="CBCBCB"/>
          </a:solidFill>
          <a:ln w="9525" cap="flat" cmpd="sng" algn="ctr">
            <a:noFill/>
            <a:prstDash val="solid"/>
            <a:round/>
            <a:headEnd type="none" w="med" len="med"/>
            <a:tailEnd type="none" w="med" len="med"/>
          </a:ln>
          <a:effectLst/>
          <a:extLst/>
        </p:spPr>
        <p:txBody>
          <a:bodyPr vert="horz" wrap="square" lIns="91436" tIns="45718" rIns="91436" bIns="45718" numCol="1" rtlCol="0" anchor="t" anchorCtr="0" compatLnSpc="1">
            <a:prstTxWarp prst="textNoShape">
              <a:avLst/>
            </a:prstTxWarp>
            <a:spAutoFit/>
          </a:bodyPr>
          <a:lstStyle/>
          <a:p>
            <a:pPr marL="342886" indent="-342886" defTabSz="914364" fontAlgn="base">
              <a:spcBef>
                <a:spcPct val="0"/>
              </a:spcBef>
              <a:spcAft>
                <a:spcPct val="0"/>
              </a:spcAft>
              <a:buFontTx/>
              <a:buAutoNum type="arabicPeriod"/>
            </a:pPr>
            <a:endParaRPr lang="it-IT" sz="2400">
              <a:solidFill>
                <a:schemeClr val="accent1"/>
              </a:solidFill>
              <a:latin typeface="Arial" charset="0"/>
            </a:endParaRPr>
          </a:p>
        </p:txBody>
      </p:sp>
      <p:sp>
        <p:nvSpPr>
          <p:cNvPr id="76" name="Rettangolo 75"/>
          <p:cNvSpPr/>
          <p:nvPr/>
        </p:nvSpPr>
        <p:spPr bwMode="auto">
          <a:xfrm>
            <a:off x="5217910" y="4398162"/>
            <a:ext cx="5032723" cy="461661"/>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36" tIns="45718" rIns="91436" bIns="45718" numCol="1" rtlCol="0" anchor="t" anchorCtr="0" compatLnSpc="1">
            <a:prstTxWarp prst="textNoShape">
              <a:avLst/>
            </a:prstTxWarp>
            <a:spAutoFit/>
          </a:bodyPr>
          <a:lstStyle/>
          <a:p>
            <a:pPr marL="342886" indent="-342886" defTabSz="914364" fontAlgn="base">
              <a:spcBef>
                <a:spcPct val="0"/>
              </a:spcBef>
              <a:spcAft>
                <a:spcPct val="0"/>
              </a:spcAft>
              <a:buFontTx/>
              <a:buAutoNum type="arabicPeriod"/>
            </a:pPr>
            <a:endParaRPr lang="it-IT" sz="2400">
              <a:solidFill>
                <a:schemeClr val="accent1"/>
              </a:solidFill>
              <a:latin typeface="Arial" charset="0"/>
            </a:endParaRPr>
          </a:p>
        </p:txBody>
      </p:sp>
    </p:spTree>
    <p:extLst>
      <p:ext uri="{BB962C8B-B14F-4D97-AF65-F5344CB8AC3E}">
        <p14:creationId xmlns:p14="http://schemas.microsoft.com/office/powerpoint/2010/main" val="425632759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9"/>
                                        </p:tgtEl>
                                        <p:attrNameLst>
                                          <p:attrName>style.visibility</p:attrName>
                                        </p:attrNameLst>
                                      </p:cBhvr>
                                      <p:to>
                                        <p:strVal val="visible"/>
                                      </p:to>
                                    </p:set>
                                    <p:anim calcmode="lin" valueType="num">
                                      <p:cBhvr>
                                        <p:cTn id="12" dur="500" fill="hold"/>
                                        <p:tgtEl>
                                          <p:spTgt spid="69"/>
                                        </p:tgtEl>
                                        <p:attrNameLst>
                                          <p:attrName>ppt_w</p:attrName>
                                        </p:attrNameLst>
                                      </p:cBhvr>
                                      <p:tavLst>
                                        <p:tav tm="0">
                                          <p:val>
                                            <p:fltVal val="0"/>
                                          </p:val>
                                        </p:tav>
                                        <p:tav tm="100000">
                                          <p:val>
                                            <p:strVal val="#ppt_w"/>
                                          </p:val>
                                        </p:tav>
                                      </p:tavLst>
                                    </p:anim>
                                    <p:anim calcmode="lin" valueType="num">
                                      <p:cBhvr>
                                        <p:cTn id="13" dur="500" fill="hold"/>
                                        <p:tgtEl>
                                          <p:spTgt spid="69"/>
                                        </p:tgtEl>
                                        <p:attrNameLst>
                                          <p:attrName>ppt_h</p:attrName>
                                        </p:attrNameLst>
                                      </p:cBhvr>
                                      <p:tavLst>
                                        <p:tav tm="0">
                                          <p:val>
                                            <p:fltVal val="0"/>
                                          </p:val>
                                        </p:tav>
                                        <p:tav tm="100000">
                                          <p:val>
                                            <p:strVal val="#ppt_h"/>
                                          </p:val>
                                        </p:tav>
                                      </p:tavLst>
                                    </p:anim>
                                    <p:animEffect transition="in" filter="fade">
                                      <p:cBhvr>
                                        <p:cTn id="14" dur="500"/>
                                        <p:tgtEl>
                                          <p:spTgt spid="69"/>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5"/>
                                        </p:tgtEl>
                                        <p:attrNameLst>
                                          <p:attrName>style.visibility</p:attrName>
                                        </p:attrNameLst>
                                      </p:cBhvr>
                                      <p:to>
                                        <p:strVal val="visible"/>
                                      </p:to>
                                    </p:set>
                                    <p:anim calcmode="lin" valueType="num">
                                      <p:cBhvr>
                                        <p:cTn id="27" dur="500" fill="hold"/>
                                        <p:tgtEl>
                                          <p:spTgt spid="65"/>
                                        </p:tgtEl>
                                        <p:attrNameLst>
                                          <p:attrName>ppt_w</p:attrName>
                                        </p:attrNameLst>
                                      </p:cBhvr>
                                      <p:tavLst>
                                        <p:tav tm="0">
                                          <p:val>
                                            <p:fltVal val="0"/>
                                          </p:val>
                                        </p:tav>
                                        <p:tav tm="100000">
                                          <p:val>
                                            <p:strVal val="#ppt_w"/>
                                          </p:val>
                                        </p:tav>
                                      </p:tavLst>
                                    </p:anim>
                                    <p:anim calcmode="lin" valueType="num">
                                      <p:cBhvr>
                                        <p:cTn id="28" dur="500" fill="hold"/>
                                        <p:tgtEl>
                                          <p:spTgt spid="65"/>
                                        </p:tgtEl>
                                        <p:attrNameLst>
                                          <p:attrName>ppt_h</p:attrName>
                                        </p:attrNameLst>
                                      </p:cBhvr>
                                      <p:tavLst>
                                        <p:tav tm="0">
                                          <p:val>
                                            <p:fltVal val="0"/>
                                          </p:val>
                                        </p:tav>
                                        <p:tav tm="100000">
                                          <p:val>
                                            <p:strVal val="#ppt_h"/>
                                          </p:val>
                                        </p:tav>
                                      </p:tavLst>
                                    </p:anim>
                                    <p:animEffect transition="in" filter="fade">
                                      <p:cBhvr>
                                        <p:cTn id="29" dur="500"/>
                                        <p:tgtEl>
                                          <p:spTgt spid="65"/>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75"/>
                                        </p:tgtEl>
                                        <p:attrNameLst>
                                          <p:attrName>style.visibility</p:attrName>
                                        </p:attrNameLst>
                                      </p:cBhvr>
                                      <p:to>
                                        <p:strVal val="visible"/>
                                      </p:to>
                                    </p:set>
                                    <p:anim calcmode="lin" valueType="num">
                                      <p:cBhvr>
                                        <p:cTn id="32" dur="500" fill="hold"/>
                                        <p:tgtEl>
                                          <p:spTgt spid="75"/>
                                        </p:tgtEl>
                                        <p:attrNameLst>
                                          <p:attrName>ppt_w</p:attrName>
                                        </p:attrNameLst>
                                      </p:cBhvr>
                                      <p:tavLst>
                                        <p:tav tm="0">
                                          <p:val>
                                            <p:fltVal val="0"/>
                                          </p:val>
                                        </p:tav>
                                        <p:tav tm="100000">
                                          <p:val>
                                            <p:strVal val="#ppt_w"/>
                                          </p:val>
                                        </p:tav>
                                      </p:tavLst>
                                    </p:anim>
                                    <p:anim calcmode="lin" valueType="num">
                                      <p:cBhvr>
                                        <p:cTn id="33" dur="500" fill="hold"/>
                                        <p:tgtEl>
                                          <p:spTgt spid="75"/>
                                        </p:tgtEl>
                                        <p:attrNameLst>
                                          <p:attrName>ppt_h</p:attrName>
                                        </p:attrNameLst>
                                      </p:cBhvr>
                                      <p:tavLst>
                                        <p:tav tm="0">
                                          <p:val>
                                            <p:fltVal val="0"/>
                                          </p:val>
                                        </p:tav>
                                        <p:tav tm="100000">
                                          <p:val>
                                            <p:strVal val="#ppt_h"/>
                                          </p:val>
                                        </p:tav>
                                      </p:tavLst>
                                    </p:anim>
                                    <p:animEffect transition="in" filter="fade">
                                      <p:cBhvr>
                                        <p:cTn id="34" dur="500"/>
                                        <p:tgtEl>
                                          <p:spTgt spid="75"/>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76"/>
                                        </p:tgtEl>
                                        <p:attrNameLst>
                                          <p:attrName>style.visibility</p:attrName>
                                        </p:attrNameLst>
                                      </p:cBhvr>
                                      <p:to>
                                        <p:strVal val="visible"/>
                                      </p:to>
                                    </p:set>
                                    <p:anim calcmode="lin" valueType="num">
                                      <p:cBhvr>
                                        <p:cTn id="37" dur="500" fill="hold"/>
                                        <p:tgtEl>
                                          <p:spTgt spid="76"/>
                                        </p:tgtEl>
                                        <p:attrNameLst>
                                          <p:attrName>ppt_w</p:attrName>
                                        </p:attrNameLst>
                                      </p:cBhvr>
                                      <p:tavLst>
                                        <p:tav tm="0">
                                          <p:val>
                                            <p:fltVal val="0"/>
                                          </p:val>
                                        </p:tav>
                                        <p:tav tm="100000">
                                          <p:val>
                                            <p:strVal val="#ppt_w"/>
                                          </p:val>
                                        </p:tav>
                                      </p:tavLst>
                                    </p:anim>
                                    <p:anim calcmode="lin" valueType="num">
                                      <p:cBhvr>
                                        <p:cTn id="38" dur="500" fill="hold"/>
                                        <p:tgtEl>
                                          <p:spTgt spid="76"/>
                                        </p:tgtEl>
                                        <p:attrNameLst>
                                          <p:attrName>ppt_h</p:attrName>
                                        </p:attrNameLst>
                                      </p:cBhvr>
                                      <p:tavLst>
                                        <p:tav tm="0">
                                          <p:val>
                                            <p:fltVal val="0"/>
                                          </p:val>
                                        </p:tav>
                                        <p:tav tm="100000">
                                          <p:val>
                                            <p:strVal val="#ppt_h"/>
                                          </p:val>
                                        </p:tav>
                                      </p:tavLst>
                                    </p:anim>
                                    <p:animEffect transition="in" filter="fade">
                                      <p:cBhvr>
                                        <p:cTn id="39" dur="500"/>
                                        <p:tgtEl>
                                          <p:spTgt spid="76"/>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p:cTn id="44" dur="500" fill="hold"/>
                                        <p:tgtEl>
                                          <p:spTgt spid="70"/>
                                        </p:tgtEl>
                                        <p:attrNameLst>
                                          <p:attrName>ppt_w</p:attrName>
                                        </p:attrNameLst>
                                      </p:cBhvr>
                                      <p:tavLst>
                                        <p:tav tm="0">
                                          <p:val>
                                            <p:fltVal val="0"/>
                                          </p:val>
                                        </p:tav>
                                        <p:tav tm="100000">
                                          <p:val>
                                            <p:strVal val="#ppt_w"/>
                                          </p:val>
                                        </p:tav>
                                      </p:tavLst>
                                    </p:anim>
                                    <p:anim calcmode="lin" valueType="num">
                                      <p:cBhvr>
                                        <p:cTn id="45" dur="500" fill="hold"/>
                                        <p:tgtEl>
                                          <p:spTgt spid="70"/>
                                        </p:tgtEl>
                                        <p:attrNameLst>
                                          <p:attrName>ppt_h</p:attrName>
                                        </p:attrNameLst>
                                      </p:cBhvr>
                                      <p:tavLst>
                                        <p:tav tm="0">
                                          <p:val>
                                            <p:fltVal val="0"/>
                                          </p:val>
                                        </p:tav>
                                        <p:tav tm="100000">
                                          <p:val>
                                            <p:strVal val="#ppt_h"/>
                                          </p:val>
                                        </p:tav>
                                      </p:tavLst>
                                    </p:anim>
                                    <p:animEffect transition="in" filter="fade">
                                      <p:cBhvr>
                                        <p:cTn id="46"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5" grpId="0" animBg="1"/>
      <p:bldP spid="69" grpId="0" animBg="1"/>
      <p:bldP spid="2" grpId="0" animBg="1"/>
      <p:bldP spid="70" grpId="0" animBg="1"/>
      <p:bldP spid="75" grpId="0" animBg="1"/>
      <p:bldP spid="7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237955" y="475785"/>
            <a:ext cx="10030265" cy="830997"/>
          </a:xfrm>
          <a:prstGeom prst="rect">
            <a:avLst/>
          </a:prstGeom>
          <a:noFill/>
        </p:spPr>
        <p:txBody>
          <a:bodyPr wrap="square" rtlCol="0">
            <a:spAutoFit/>
          </a:bodyPr>
          <a:lstStyle/>
          <a:p>
            <a:pPr algn="ctr"/>
            <a:r>
              <a:rPr lang="it-IT" sz="2400" b="1" i="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Strategie per la gestione delle emorragie maggiori nel paziente in trattamento con DOAC</a:t>
            </a:r>
          </a:p>
        </p:txBody>
      </p:sp>
      <p:sp>
        <p:nvSpPr>
          <p:cNvPr id="3" name="CasellaDiTesto 2"/>
          <p:cNvSpPr txBox="1"/>
          <p:nvPr/>
        </p:nvSpPr>
        <p:spPr>
          <a:xfrm>
            <a:off x="2063552" y="1988841"/>
            <a:ext cx="8424936" cy="2246769"/>
          </a:xfrm>
          <a:prstGeom prst="rect">
            <a:avLst/>
          </a:prstGeom>
          <a:noFill/>
        </p:spPr>
        <p:txBody>
          <a:bodyPr wrap="square" rtlCol="0">
            <a:spAutoFit/>
          </a:bodyPr>
          <a:lstStyle/>
          <a:p>
            <a:pPr marL="342900" indent="-342900">
              <a:buClr>
                <a:schemeClr val="accent1"/>
              </a:buClr>
              <a:buFont typeface="Wingdings" panose="05000000000000000000" pitchFamily="2" charset="2"/>
              <a:buChar char="ü"/>
            </a:pPr>
            <a:endParaRPr lang="it-IT" sz="2000" dirty="0">
              <a:solidFill>
                <a:srgbClr val="002060"/>
              </a:solidFill>
              <a:latin typeface="Calibri" panose="020F0502020204030204" pitchFamily="34" charset="0"/>
              <a:cs typeface="Calibri" panose="020F0502020204030204" pitchFamily="34" charset="0"/>
            </a:endParaRPr>
          </a:p>
          <a:p>
            <a:pPr marL="342900" indent="-342900">
              <a:buClr>
                <a:schemeClr val="accent1"/>
              </a:buClr>
              <a:buFont typeface="Wingdings" panose="05000000000000000000" pitchFamily="2" charset="2"/>
              <a:buChar char="ü"/>
            </a:pPr>
            <a:endParaRPr lang="it-IT" sz="2000" dirty="0">
              <a:solidFill>
                <a:srgbClr val="002060"/>
              </a:solidFill>
              <a:latin typeface="Calibri" panose="020F0502020204030204" pitchFamily="34" charset="0"/>
              <a:cs typeface="Calibri" panose="020F0502020204030204" pitchFamily="34" charset="0"/>
            </a:endParaRPr>
          </a:p>
          <a:p>
            <a:pPr marL="342900" indent="-342900">
              <a:buClr>
                <a:schemeClr val="accent1"/>
              </a:buClr>
              <a:buFont typeface="Wingdings" panose="05000000000000000000" pitchFamily="2" charset="2"/>
              <a:buChar char="ü"/>
            </a:pPr>
            <a:r>
              <a:rPr lang="it-IT" sz="2000" b="1" dirty="0">
                <a:solidFill>
                  <a:srgbClr val="002060"/>
                </a:solidFill>
                <a:latin typeface="Arial" panose="020B0604020202020204" pitchFamily="34" charset="0"/>
                <a:cs typeface="Arial" panose="020B0604020202020204" pitchFamily="34" charset="0"/>
              </a:rPr>
              <a:t>VALUTAZIONE CLINICA </a:t>
            </a:r>
          </a:p>
          <a:p>
            <a:pPr>
              <a:buClr>
                <a:schemeClr val="accent1"/>
              </a:buClr>
            </a:pPr>
            <a:endParaRPr lang="it-IT" sz="2000" b="1" dirty="0">
              <a:solidFill>
                <a:srgbClr val="002060"/>
              </a:solidFill>
              <a:latin typeface="Arial" panose="020B0604020202020204" pitchFamily="34" charset="0"/>
              <a:cs typeface="Arial" panose="020B0604020202020204" pitchFamily="34" charset="0"/>
            </a:endParaRPr>
          </a:p>
          <a:p>
            <a:pPr marL="342900" indent="-342900">
              <a:buClr>
                <a:schemeClr val="accent1"/>
              </a:buClr>
              <a:buFont typeface="Wingdings" panose="05000000000000000000" pitchFamily="2" charset="2"/>
              <a:buChar char="ü"/>
            </a:pPr>
            <a:r>
              <a:rPr lang="it-IT" sz="2000" b="1" dirty="0">
                <a:solidFill>
                  <a:srgbClr val="002060"/>
                </a:solidFill>
                <a:latin typeface="Arial" panose="020B0604020202020204" pitchFamily="34" charset="0"/>
                <a:cs typeface="Arial" panose="020B0604020202020204" pitchFamily="34" charset="0"/>
              </a:rPr>
              <a:t>STRATEGIE DI TRATTAMENTO DELL’EVENTO EMORRAGICO</a:t>
            </a:r>
          </a:p>
          <a:p>
            <a:pPr marL="342900" indent="-342900">
              <a:buClr>
                <a:schemeClr val="accent1"/>
              </a:buClr>
              <a:buFont typeface="Wingdings" panose="05000000000000000000" pitchFamily="2" charset="2"/>
              <a:buChar char="ü"/>
            </a:pPr>
            <a:endParaRPr lang="it-IT" sz="2000" b="1" dirty="0">
              <a:solidFill>
                <a:srgbClr val="002060"/>
              </a:solidFill>
              <a:latin typeface="Arial" panose="020B0604020202020204" pitchFamily="34" charset="0"/>
              <a:cs typeface="Arial" panose="020B0604020202020204" pitchFamily="34" charset="0"/>
            </a:endParaRPr>
          </a:p>
          <a:p>
            <a:pPr marL="342900" indent="-342900">
              <a:buClr>
                <a:schemeClr val="accent1"/>
              </a:buClr>
              <a:buFont typeface="Wingdings" panose="05000000000000000000" pitchFamily="2" charset="2"/>
              <a:buChar char="ü"/>
            </a:pPr>
            <a:r>
              <a:rPr lang="it-IT" sz="2000" b="1" dirty="0">
                <a:solidFill>
                  <a:srgbClr val="002060"/>
                </a:solidFill>
                <a:latin typeface="Arial" panose="020B0604020202020204" pitchFamily="34" charset="0"/>
                <a:cs typeface="Arial" panose="020B0604020202020204" pitchFamily="34" charset="0"/>
              </a:rPr>
              <a:t>VALUTAZIONE DEI TEMPI DI RIPRESA DELL’ANTICOAGULANTE</a:t>
            </a:r>
          </a:p>
        </p:txBody>
      </p:sp>
    </p:spTree>
    <p:extLst>
      <p:ext uri="{BB962C8B-B14F-4D97-AF65-F5344CB8AC3E}">
        <p14:creationId xmlns:p14="http://schemas.microsoft.com/office/powerpoint/2010/main" val="169874722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fill="hold" nodeType="withEffect">
                                  <p:stCondLst>
                                    <p:cond delay="0"/>
                                  </p:stCondLst>
                                  <p:childTnLst>
                                    <p:animClr clrSpc="rgb" dir="cw">
                                      <p:cBhvr override="childStyle">
                                        <p:cTn id="6" dur="2000" fill="hold"/>
                                        <p:tgtEl>
                                          <p:spTgt spid="3">
                                            <p:txEl>
                                              <p:pRg st="6" end="6"/>
                                            </p:txEl>
                                          </p:spTgt>
                                        </p:tgtEl>
                                        <p:attrNameLst>
                                          <p:attrName>style.color</p:attrName>
                                        </p:attrNameLst>
                                      </p:cBhvr>
                                      <p:to>
                                        <a:srgbClr val="D8D8D8"/>
                                      </p:to>
                                    </p:animClr>
                                  </p:childTnLst>
                                </p:cTn>
                              </p:par>
                              <p:par>
                                <p:cTn id="7" presetID="3" presetClass="emph" presetSubtype="2" fill="hold" nodeType="withEffect">
                                  <p:stCondLst>
                                    <p:cond delay="0"/>
                                  </p:stCondLst>
                                  <p:childTnLst>
                                    <p:animClr clrSpc="rgb" dir="cw">
                                      <p:cBhvr override="childStyle">
                                        <p:cTn id="8" dur="2000" fill="hold"/>
                                        <p:tgtEl>
                                          <p:spTgt spid="3">
                                            <p:txEl>
                                              <p:pRg st="2" end="2"/>
                                            </p:txEl>
                                          </p:spTgt>
                                        </p:tgtEl>
                                        <p:attrNameLst>
                                          <p:attrName>style.color</p:attrName>
                                        </p:attrNameLst>
                                      </p:cBhvr>
                                      <p:to>
                                        <a:srgbClr val="D8D8D8"/>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cNfcD1lQhUaGkrbzRHSTm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cNfcD1lQhUaGkrbzRHSTm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cNfcD1lQhUaGkrbzRHSTm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cNfcD1lQhUaGkrbzRHSTmw"/>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cNfcD1lQhUaGkrbzRHSTmw"/>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8X.BXGm1wkiijq1AIv2Vwg"/>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cNfcD1lQhUaGkrbzRHSTmw"/>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cNfcD1lQhUaGkrbzRHSTmw"/>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cNfcD1lQhUaGkrbzRHSTmw"/>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8X.BXGm1wkiijq1AIv2Vwg"/>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IUsbFMFdiUKI.emKrW4Flg"/>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cNfcD1lQhUaGkrbzRHSTmw"/>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IUsbFMFdiUKI.emKrW4Flg"/>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cNfcD1lQhUaGkrbzRHSTmw"/>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cNfcD1lQhUaGkrbzRHSTmw"/>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cNfcD1lQhUaGkrbzRHSTmw"/>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cNfcD1lQhUaGkrbzRHSTmw"/>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cNfcD1lQhUaGkrbzRHSTmw"/>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cNfcD1lQhUaGkrbzRHSTmw"/>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cNfcD1lQhUaGkrbzRHSTmw"/>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cNfcD1lQhUaGkrbzRHSTmw"/>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cNfcD1lQhUaGkrbzRHSTmw"/>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cNfcD1lQhUaGkrbzRHSTmw"/>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cNfcD1lQhUaGkrbzRHSTmw"/>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cNfcD1lQhUaGkrbzRHSTmw"/>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cNfcD1lQhUaGkrbzRHSTm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cNfcD1lQhUaGkrbzRHSTm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cNfcD1lQhUaGkrbzRHSTmw"/>
</p:tagLst>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RIVA_Pre_Launch_PPT_Template_wo_Applic_100616">
  <a:themeElements>
    <a:clrScheme name="RIVA_Pre_Launch_PPT_Template_wo_Applic_100616 1">
      <a:dk1>
        <a:srgbClr val="404040"/>
      </a:dk1>
      <a:lt1>
        <a:srgbClr val="FFFFFF"/>
      </a:lt1>
      <a:dk2>
        <a:srgbClr val="807F83"/>
      </a:dk2>
      <a:lt2>
        <a:srgbClr val="4F2D7F"/>
      </a:lt2>
      <a:accent1>
        <a:srgbClr val="EC008C"/>
      </a:accent1>
      <a:accent2>
        <a:srgbClr val="808000"/>
      </a:accent2>
      <a:accent3>
        <a:srgbClr val="FFFFFF"/>
      </a:accent3>
      <a:accent4>
        <a:srgbClr val="353535"/>
      </a:accent4>
      <a:accent5>
        <a:srgbClr val="F4AAC5"/>
      </a:accent5>
      <a:accent6>
        <a:srgbClr val="737300"/>
      </a:accent6>
      <a:hlink>
        <a:srgbClr val="F0B545"/>
      </a:hlink>
      <a:folHlink>
        <a:srgbClr val="1582A1"/>
      </a:folHlink>
    </a:clrScheme>
    <a:fontScheme name="RIVA_Pre_Launch_PPT_Template_wo_Applic_100616">
      <a:majorFont>
        <a:latin typeface="Arial"/>
        <a:ea typeface="MS PGothic"/>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spPr>
      <a:bodyPr vert="horz" wrap="square" lIns="91440" tIns="45720" rIns="91440" bIns="45720" numCol="1" rtlCol="0" anchor="t" anchorCtr="0" compatLnSpc="1">
        <a:prstTxWarp prst="textNoShape">
          <a:avLst/>
        </a:prstTxWarp>
        <a:spAutoFit/>
      </a:bodyPr>
      <a:lstStyle>
        <a:defPPr marL="342900" marR="0" indent="-342900" algn="l" defTabSz="914400" rtl="0" eaLnBrk="1" fontAlgn="base" latinLnBrk="0" hangingPunct="1">
          <a:lnSpc>
            <a:spcPct val="100000"/>
          </a:lnSpc>
          <a:spcBef>
            <a:spcPct val="0"/>
          </a:spcBef>
          <a:spcAft>
            <a:spcPct val="0"/>
          </a:spcAft>
          <a:buClrTx/>
          <a:buSzTx/>
          <a:buFontTx/>
          <a:buAutoNum type="arabicPeriod"/>
          <a:tabLst/>
          <a:defRPr kumimoji="0" sz="2400" b="0" i="0" u="none" strike="noStrike" cap="none" normalizeH="0" baseline="0" smtClean="0">
            <a:ln>
              <a:noFill/>
            </a:ln>
            <a:solidFill>
              <a:schemeClr val="accent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342900" marR="0" indent="-342900" algn="l" defTabSz="914400" rtl="0" eaLnBrk="1" fontAlgn="base" latinLnBrk="0" hangingPunct="1">
          <a:lnSpc>
            <a:spcPct val="100000"/>
          </a:lnSpc>
          <a:spcBef>
            <a:spcPct val="0"/>
          </a:spcBef>
          <a:spcAft>
            <a:spcPct val="0"/>
          </a:spcAft>
          <a:buClrTx/>
          <a:buSzTx/>
          <a:buFontTx/>
          <a:buAutoNum type="arabicPeriod"/>
          <a:tabLst/>
          <a:defRPr kumimoji="0" lang="en-US" sz="2400" b="0" i="0" u="none" strike="noStrike" cap="none" normalizeH="0" baseline="0" smtClean="0">
            <a:ln>
              <a:noFill/>
            </a:ln>
            <a:solidFill>
              <a:schemeClr val="accent1"/>
            </a:solidFill>
            <a:effectLst/>
            <a:latin typeface="Arial" charset="0"/>
          </a:defRPr>
        </a:defPPr>
      </a:lstStyle>
    </a:lnDef>
  </a:objectDefaults>
  <a:extraClrSchemeLst>
    <a:extraClrScheme>
      <a:clrScheme name="RIVA_Pre_Launch_PPT_Template_wo_Applic_100616 1">
        <a:dk1>
          <a:srgbClr val="404040"/>
        </a:dk1>
        <a:lt1>
          <a:srgbClr val="FFFFFF"/>
        </a:lt1>
        <a:dk2>
          <a:srgbClr val="807F83"/>
        </a:dk2>
        <a:lt2>
          <a:srgbClr val="4F2D7F"/>
        </a:lt2>
        <a:accent1>
          <a:srgbClr val="EC008C"/>
        </a:accent1>
        <a:accent2>
          <a:srgbClr val="808000"/>
        </a:accent2>
        <a:accent3>
          <a:srgbClr val="FFFFFF"/>
        </a:accent3>
        <a:accent4>
          <a:srgbClr val="353535"/>
        </a:accent4>
        <a:accent5>
          <a:srgbClr val="F4AAC5"/>
        </a:accent5>
        <a:accent6>
          <a:srgbClr val="737300"/>
        </a:accent6>
        <a:hlink>
          <a:srgbClr val="F0B545"/>
        </a:hlink>
        <a:folHlink>
          <a:srgbClr val="1582A1"/>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RIVA_Pre_Launch_PPT_Template_wo_Applic_100616">
  <a:themeElements>
    <a:clrScheme name="RIVA_Pre_Launch_PPT_Template_wo_Applic_100616 1">
      <a:dk1>
        <a:srgbClr val="404040"/>
      </a:dk1>
      <a:lt1>
        <a:srgbClr val="FFFFFF"/>
      </a:lt1>
      <a:dk2>
        <a:srgbClr val="807F83"/>
      </a:dk2>
      <a:lt2>
        <a:srgbClr val="4F2D7F"/>
      </a:lt2>
      <a:accent1>
        <a:srgbClr val="EC008C"/>
      </a:accent1>
      <a:accent2>
        <a:srgbClr val="808000"/>
      </a:accent2>
      <a:accent3>
        <a:srgbClr val="FFFFFF"/>
      </a:accent3>
      <a:accent4>
        <a:srgbClr val="353535"/>
      </a:accent4>
      <a:accent5>
        <a:srgbClr val="F4AAC5"/>
      </a:accent5>
      <a:accent6>
        <a:srgbClr val="737300"/>
      </a:accent6>
      <a:hlink>
        <a:srgbClr val="F0B545"/>
      </a:hlink>
      <a:folHlink>
        <a:srgbClr val="1582A1"/>
      </a:folHlink>
    </a:clrScheme>
    <a:fontScheme name="RIVA_Pre_Launch_PPT_Template_wo_Applic_100616">
      <a:majorFont>
        <a:latin typeface="Arial"/>
        <a:ea typeface="MS PGothic"/>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spPr>
      <a:bodyPr vert="horz" wrap="square" lIns="91440" tIns="45720" rIns="91440" bIns="45720" numCol="1" rtlCol="0" anchor="t" anchorCtr="0" compatLnSpc="1">
        <a:prstTxWarp prst="textNoShape">
          <a:avLst/>
        </a:prstTxWarp>
        <a:spAutoFit/>
      </a:bodyPr>
      <a:lstStyle>
        <a:defPPr marL="342900" marR="0" indent="-342900" algn="l" defTabSz="914400" rtl="0" eaLnBrk="1" fontAlgn="base" latinLnBrk="0" hangingPunct="1">
          <a:lnSpc>
            <a:spcPct val="100000"/>
          </a:lnSpc>
          <a:spcBef>
            <a:spcPct val="0"/>
          </a:spcBef>
          <a:spcAft>
            <a:spcPct val="0"/>
          </a:spcAft>
          <a:buClrTx/>
          <a:buSzTx/>
          <a:buFontTx/>
          <a:buAutoNum type="arabicPeriod"/>
          <a:tabLst/>
          <a:defRPr kumimoji="0" sz="2400" b="0" i="0" u="none" strike="noStrike" cap="none" normalizeH="0" baseline="0" smtClean="0">
            <a:ln>
              <a:noFill/>
            </a:ln>
            <a:solidFill>
              <a:schemeClr val="accent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342900" marR="0" indent="-342900" algn="l" defTabSz="914400" rtl="0" eaLnBrk="1" fontAlgn="base" latinLnBrk="0" hangingPunct="1">
          <a:lnSpc>
            <a:spcPct val="100000"/>
          </a:lnSpc>
          <a:spcBef>
            <a:spcPct val="0"/>
          </a:spcBef>
          <a:spcAft>
            <a:spcPct val="0"/>
          </a:spcAft>
          <a:buClrTx/>
          <a:buSzTx/>
          <a:buFontTx/>
          <a:buAutoNum type="arabicPeriod"/>
          <a:tabLst/>
          <a:defRPr kumimoji="0" lang="en-US" sz="2400" b="0" i="0" u="none" strike="noStrike" cap="none" normalizeH="0" baseline="0" smtClean="0">
            <a:ln>
              <a:noFill/>
            </a:ln>
            <a:solidFill>
              <a:schemeClr val="accent1"/>
            </a:solidFill>
            <a:effectLst/>
            <a:latin typeface="Arial" charset="0"/>
          </a:defRPr>
        </a:defPPr>
      </a:lstStyle>
    </a:lnDef>
  </a:objectDefaults>
  <a:extraClrSchemeLst>
    <a:extraClrScheme>
      <a:clrScheme name="RIVA_Pre_Launch_PPT_Template_wo_Applic_100616 1">
        <a:dk1>
          <a:srgbClr val="404040"/>
        </a:dk1>
        <a:lt1>
          <a:srgbClr val="FFFFFF"/>
        </a:lt1>
        <a:dk2>
          <a:srgbClr val="807F83"/>
        </a:dk2>
        <a:lt2>
          <a:srgbClr val="4F2D7F"/>
        </a:lt2>
        <a:accent1>
          <a:srgbClr val="EC008C"/>
        </a:accent1>
        <a:accent2>
          <a:srgbClr val="808000"/>
        </a:accent2>
        <a:accent3>
          <a:srgbClr val="FFFFFF"/>
        </a:accent3>
        <a:accent4>
          <a:srgbClr val="353535"/>
        </a:accent4>
        <a:accent5>
          <a:srgbClr val="F4AAC5"/>
        </a:accent5>
        <a:accent6>
          <a:srgbClr val="737300"/>
        </a:accent6>
        <a:hlink>
          <a:srgbClr val="F0B545"/>
        </a:hlink>
        <a:folHlink>
          <a:srgbClr val="1582A1"/>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3383</TotalTime>
  <Words>1774</Words>
  <Application>Microsoft Office PowerPoint</Application>
  <PresentationFormat>Widescreen</PresentationFormat>
  <Paragraphs>243</Paragraphs>
  <Slides>20</Slides>
  <Notes>3</Notes>
  <HiddenSlides>0</HiddenSlides>
  <MMClips>0</MMClips>
  <ScaleCrop>false</ScaleCrop>
  <HeadingPairs>
    <vt:vector size="8" baseType="variant">
      <vt:variant>
        <vt:lpstr>Caratteri utilizzati</vt:lpstr>
      </vt:variant>
      <vt:variant>
        <vt:i4>8</vt:i4>
      </vt:variant>
      <vt:variant>
        <vt:lpstr>Tema</vt:lpstr>
      </vt:variant>
      <vt:variant>
        <vt:i4>3</vt:i4>
      </vt:variant>
      <vt:variant>
        <vt:lpstr>Server OLE incorporati</vt:lpstr>
      </vt:variant>
      <vt:variant>
        <vt:i4>1</vt:i4>
      </vt:variant>
      <vt:variant>
        <vt:lpstr>Titoli diapositive</vt:lpstr>
      </vt:variant>
      <vt:variant>
        <vt:i4>20</vt:i4>
      </vt:variant>
    </vt:vector>
  </HeadingPairs>
  <TitlesOfParts>
    <vt:vector size="32" baseType="lpstr">
      <vt:lpstr>Arial</vt:lpstr>
      <vt:lpstr>Calibri</vt:lpstr>
      <vt:lpstr>Calibri Light</vt:lpstr>
      <vt:lpstr>Comic Sans MS</vt:lpstr>
      <vt:lpstr>Symbol</vt:lpstr>
      <vt:lpstr>Tahoma</vt:lpstr>
      <vt:lpstr>Wingdings</vt:lpstr>
      <vt:lpstr>Wingdings 2</vt:lpstr>
      <vt:lpstr>Tema di Office</vt:lpstr>
      <vt:lpstr>2_RIVA_Pre_Launch_PPT_Template_wo_Applic_100616</vt:lpstr>
      <vt:lpstr>3_RIVA_Pre_Launch_PPT_Template_wo_Applic_100616</vt:lpstr>
      <vt:lpstr>think-cell Slide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Management delle complicanze emorragiche maggiori nel paziente in trattamento con DOAC  (I)</vt:lpstr>
      <vt:lpstr>Standard assays can be used to determine anticoagulation status in patients on DOACs</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EHRA 2018 guidance:  Re-initiation of anticoagulation after major bleeding (GI)</vt:lpstr>
      <vt:lpstr>EHRA 2018 guidance:  Re-initiation of anticoagulation after major bleeding (Intracranial)</vt:lpstr>
      <vt:lpstr>Presentazione standard di PowerPoint</vt:lpstr>
      <vt:lpstr>Presentazione standard di PowerPoint</vt:lpstr>
    </vt:vector>
  </TitlesOfParts>
  <Manager>Luigi Ria</Manager>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RIA-ANCE-2019</dc:title>
  <dc:creator>Luigi Ria</dc:creator>
  <cp:lastModifiedBy>ASL Gallipoli</cp:lastModifiedBy>
  <cp:revision>223</cp:revision>
  <dcterms:created xsi:type="dcterms:W3CDTF">2019-04-29T21:24:31Z</dcterms:created>
  <dcterms:modified xsi:type="dcterms:W3CDTF">2019-10-03T19:03:25Z</dcterms:modified>
</cp:coreProperties>
</file>