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70" r:id="rId2"/>
    <p:sldId id="267" r:id="rId3"/>
    <p:sldId id="268" r:id="rId4"/>
    <p:sldId id="269" r:id="rId5"/>
    <p:sldId id="264" r:id="rId6"/>
    <p:sldId id="256" r:id="rId7"/>
    <p:sldId id="257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006600"/>
    <a:srgbClr val="993366"/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2787"/>
    <p:restoredTop sz="90929"/>
  </p:normalViewPr>
  <p:slideViewPr>
    <p:cSldViewPr>
      <p:cViewPr>
        <p:scale>
          <a:sx n="75" d="100"/>
          <a:sy n="75" d="100"/>
        </p:scale>
        <p:origin x="-187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187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noProof="0" smtClean="0"/>
              <a:t>Click to edit Master text styles</a:t>
            </a:r>
          </a:p>
          <a:p>
            <a:pPr lvl="1"/>
            <a:r>
              <a:rPr lang="en-US" altLang="it-IT" noProof="0" smtClean="0"/>
              <a:t>Second level</a:t>
            </a:r>
          </a:p>
          <a:p>
            <a:pPr lvl="2"/>
            <a:r>
              <a:rPr lang="en-US" altLang="it-IT" noProof="0" smtClean="0"/>
              <a:t>Third level</a:t>
            </a:r>
          </a:p>
          <a:p>
            <a:pPr lvl="3"/>
            <a:r>
              <a:rPr lang="en-US" altLang="it-IT" noProof="0" smtClean="0"/>
              <a:t>Fourth level</a:t>
            </a:r>
          </a:p>
          <a:p>
            <a:pPr lvl="4"/>
            <a:r>
              <a:rPr lang="en-US" altLang="it-IT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B4F643-23D7-4FD8-BA7D-0CFA3FADBAB8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28094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7C5BB12-8BC9-4BD0-9E99-C3F0C703FF1E}" type="slidenum">
              <a:rPr lang="en-US" altLang="it-IT" sz="1200" smtClean="0"/>
              <a:pPr/>
              <a:t>8</a:t>
            </a:fld>
            <a:endParaRPr lang="en-US" altLang="it-IT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5E0EF-5B67-4210-9EE3-49B87F9CD424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21848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A734A-98FC-4D57-A693-41C13F300391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21174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48397-BA5D-4971-8AF7-9E998A10E0A6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41057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AF1B1-8B6F-48B4-9FB4-A9B35C948FCB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45747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C6522-3255-425E-9E6B-F1EFA66B725E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54400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75516-4770-4303-9161-1B8134365309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65128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F1578-0019-430E-9FD8-36BA0FC0F490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19242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2CBA5-6654-4EF7-B936-FB626ED1E9C2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91184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51DB9-0982-4FEF-8683-FFDA8FF24D0E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05740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86F56-4985-4890-A453-28EAAB4DEF4B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20905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6A915-6CF7-43B5-8F16-76D2A6C95DBB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58651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text styles</a:t>
            </a:r>
          </a:p>
          <a:p>
            <a:pPr lvl="1"/>
            <a:r>
              <a:rPr lang="en-US" altLang="it-IT" smtClean="0"/>
              <a:t>Second level</a:t>
            </a:r>
          </a:p>
          <a:p>
            <a:pPr lvl="2"/>
            <a:r>
              <a:rPr lang="en-US" altLang="it-IT" smtClean="0"/>
              <a:t>Third level</a:t>
            </a:r>
          </a:p>
          <a:p>
            <a:pPr lvl="3"/>
            <a:r>
              <a:rPr lang="en-US" altLang="it-IT" smtClean="0"/>
              <a:t>Fourth level</a:t>
            </a:r>
          </a:p>
          <a:p>
            <a:pPr lvl="4"/>
            <a:r>
              <a:rPr lang="en-US" altLang="it-I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4FE834B-E616-4FA0-8420-339A426338A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267" name="Line 3"/>
            <p:cNvSpPr>
              <a:spLocks noChangeShapeType="1"/>
            </p:cNvSpPr>
            <p:nvPr/>
          </p:nvSpPr>
          <p:spPr bwMode="auto">
            <a:xfrm>
              <a:off x="288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576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0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864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1152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1440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>
              <a:off x="2016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2304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1728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>
              <a:off x="2592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2880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3168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3744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4032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>
              <a:off x="3456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>
              <a:off x="4320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>
              <a:off x="4608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4896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>
              <a:off x="5184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>
              <a:off x="5472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87" name="Line 23"/>
            <p:cNvSpPr>
              <a:spLocks noChangeShapeType="1"/>
            </p:cNvSpPr>
            <p:nvPr/>
          </p:nvSpPr>
          <p:spPr bwMode="auto">
            <a:xfrm>
              <a:off x="5760" y="0"/>
              <a:ext cx="0" cy="43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>
              <a:off x="0" y="288"/>
              <a:ext cx="576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89" name="Line 25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90" name="Line 26"/>
            <p:cNvSpPr>
              <a:spLocks noChangeShapeType="1"/>
            </p:cNvSpPr>
            <p:nvPr/>
          </p:nvSpPr>
          <p:spPr bwMode="auto">
            <a:xfrm>
              <a:off x="0" y="576"/>
              <a:ext cx="576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91" name="Line 27"/>
            <p:cNvSpPr>
              <a:spLocks noChangeShapeType="1"/>
            </p:cNvSpPr>
            <p:nvPr/>
          </p:nvSpPr>
          <p:spPr bwMode="auto">
            <a:xfrm>
              <a:off x="0" y="864"/>
              <a:ext cx="576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92" name="Line 28"/>
            <p:cNvSpPr>
              <a:spLocks noChangeShapeType="1"/>
            </p:cNvSpPr>
            <p:nvPr/>
          </p:nvSpPr>
          <p:spPr bwMode="auto">
            <a:xfrm>
              <a:off x="0" y="1152"/>
              <a:ext cx="576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auto">
            <a:xfrm>
              <a:off x="0" y="1440"/>
              <a:ext cx="576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94" name="Line 30"/>
            <p:cNvSpPr>
              <a:spLocks noChangeShapeType="1"/>
            </p:cNvSpPr>
            <p:nvPr/>
          </p:nvSpPr>
          <p:spPr bwMode="auto">
            <a:xfrm>
              <a:off x="0" y="1728"/>
              <a:ext cx="576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>
              <a:off x="0" y="2304"/>
              <a:ext cx="576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>
              <a:off x="0" y="2016"/>
              <a:ext cx="576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97" name="Line 33"/>
            <p:cNvSpPr>
              <a:spLocks noChangeShapeType="1"/>
            </p:cNvSpPr>
            <p:nvPr/>
          </p:nvSpPr>
          <p:spPr bwMode="auto">
            <a:xfrm>
              <a:off x="0" y="2592"/>
              <a:ext cx="576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>
              <a:off x="0" y="2880"/>
              <a:ext cx="576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99" name="Line 35"/>
            <p:cNvSpPr>
              <a:spLocks noChangeShapeType="1"/>
            </p:cNvSpPr>
            <p:nvPr/>
          </p:nvSpPr>
          <p:spPr bwMode="auto">
            <a:xfrm>
              <a:off x="0" y="3168"/>
              <a:ext cx="576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300" name="Line 36"/>
            <p:cNvSpPr>
              <a:spLocks noChangeShapeType="1"/>
            </p:cNvSpPr>
            <p:nvPr/>
          </p:nvSpPr>
          <p:spPr bwMode="auto">
            <a:xfrm>
              <a:off x="0" y="3456"/>
              <a:ext cx="576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301" name="Line 37"/>
            <p:cNvSpPr>
              <a:spLocks noChangeShapeType="1"/>
            </p:cNvSpPr>
            <p:nvPr/>
          </p:nvSpPr>
          <p:spPr bwMode="auto">
            <a:xfrm>
              <a:off x="0" y="3744"/>
              <a:ext cx="576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302" name="Line 38"/>
            <p:cNvSpPr>
              <a:spLocks noChangeShapeType="1"/>
            </p:cNvSpPr>
            <p:nvPr/>
          </p:nvSpPr>
          <p:spPr bwMode="auto">
            <a:xfrm>
              <a:off x="0" y="4032"/>
              <a:ext cx="576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303" name="Line 39"/>
            <p:cNvSpPr>
              <a:spLocks noChangeShapeType="1"/>
            </p:cNvSpPr>
            <p:nvPr/>
          </p:nvSpPr>
          <p:spPr bwMode="auto">
            <a:xfrm>
              <a:off x="0" y="4320"/>
              <a:ext cx="576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:\RAbars102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My Documents\RAcs102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My Documents\RAfdmg102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2895600" y="1828800"/>
            <a:ext cx="3352800" cy="3200400"/>
          </a:xfrm>
          <a:prstGeom prst="ellips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07"/>
          <p:cNvGrpSpPr>
            <a:grpSpLocks/>
          </p:cNvGrpSpPr>
          <p:nvPr/>
        </p:nvGrpSpPr>
        <p:grpSpPr bwMode="auto">
          <a:xfrm>
            <a:off x="152400" y="6553200"/>
            <a:ext cx="8839200" cy="152400"/>
            <a:chOff x="96" y="4128"/>
            <a:chExt cx="5568" cy="96"/>
          </a:xfrm>
        </p:grpSpPr>
        <p:grpSp>
          <p:nvGrpSpPr>
            <p:cNvPr id="8025" name="Group 49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8083" name="Line 4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84" name="Line 4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026" name="Group 50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8081" name="Line 5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82" name="Line 5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027" name="Group 53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8079" name="Line 5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80" name="Line 5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028" name="Group 56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8077" name="Line 5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78" name="Line 5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029" name="Group 59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8075" name="Line 6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76" name="Line 6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030" name="Group 62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8073" name="Line 6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74" name="Line 6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031" name="Group 65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8071" name="Line 6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72" name="Line 6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032" name="Group 68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8069" name="Line 6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70" name="Line 7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033" name="Group 71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8067" name="Line 7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68" name="Line 7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034" name="Group 74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8065" name="Line 7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66" name="Line 7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035" name="Group 77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8063" name="Line 7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64" name="Line 7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036" name="Group 80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8061" name="Line 8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62" name="Line 8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037" name="Group 83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8059" name="Line 8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60" name="Line 8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038" name="Group 86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8057" name="Line 8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58" name="Line 8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039" name="Group 89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8055" name="Line 9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56" name="Line 9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040" name="Group 92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8053" name="Line 9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54" name="Line 9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041" name="Group 95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8051" name="Line 9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52" name="Line 9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042" name="Group 98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8049" name="Line 9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50" name="Line 10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043" name="Group 101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8047" name="Line 10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48" name="Line 10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044" name="Group 104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8045" name="Line 10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46" name="Line 10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7171" name="Group 108"/>
          <p:cNvGrpSpPr>
            <a:grpSpLocks/>
          </p:cNvGrpSpPr>
          <p:nvPr/>
        </p:nvGrpSpPr>
        <p:grpSpPr bwMode="auto">
          <a:xfrm>
            <a:off x="152400" y="6096000"/>
            <a:ext cx="8839200" cy="152400"/>
            <a:chOff x="96" y="4128"/>
            <a:chExt cx="5568" cy="96"/>
          </a:xfrm>
        </p:grpSpPr>
        <p:grpSp>
          <p:nvGrpSpPr>
            <p:cNvPr id="7965" name="Group 109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8023" name="Line 11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24" name="Line 11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66" name="Group 112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8021" name="Line 11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22" name="Line 11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67" name="Group 115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8019" name="Line 11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20" name="Line 11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68" name="Group 118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8017" name="Line 11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18" name="Line 12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69" name="Group 121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8015" name="Line 12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16" name="Line 12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70" name="Group 124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8013" name="Line 12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14" name="Line 12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71" name="Group 127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8011" name="Line 12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12" name="Line 12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72" name="Group 130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8009" name="Line 13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10" name="Line 13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73" name="Group 133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8007" name="Line 13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08" name="Line 13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74" name="Group 136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8005" name="Line 13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06" name="Line 13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75" name="Group 139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8003" name="Line 14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04" name="Line 14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76" name="Group 142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8001" name="Line 14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02" name="Line 14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77" name="Group 145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7999" name="Line 14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00" name="Line 14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78" name="Group 148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7997" name="Line 14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98" name="Line 15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79" name="Group 151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7995" name="Line 15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96" name="Line 15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80" name="Group 154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7993" name="Line 15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94" name="Line 15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81" name="Group 157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7991" name="Line 15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92" name="Line 15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82" name="Group 160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7989" name="Line 16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90" name="Line 16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83" name="Group 163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7987" name="Line 16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88" name="Line 16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84" name="Group 166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7985" name="Line 16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86" name="Line 16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7172" name="Group 169"/>
          <p:cNvGrpSpPr>
            <a:grpSpLocks/>
          </p:cNvGrpSpPr>
          <p:nvPr/>
        </p:nvGrpSpPr>
        <p:grpSpPr bwMode="auto">
          <a:xfrm>
            <a:off x="152400" y="5638800"/>
            <a:ext cx="8839200" cy="152400"/>
            <a:chOff x="96" y="4128"/>
            <a:chExt cx="5568" cy="96"/>
          </a:xfrm>
        </p:grpSpPr>
        <p:grpSp>
          <p:nvGrpSpPr>
            <p:cNvPr id="7905" name="Group 170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7963" name="Line 17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64" name="Line 17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06" name="Group 173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7961" name="Line 17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62" name="Line 17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07" name="Group 176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7959" name="Line 17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60" name="Line 17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08" name="Group 179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7957" name="Line 18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58" name="Line 18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09" name="Group 182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7955" name="Line 18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56" name="Line 18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10" name="Group 185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7953" name="Line 18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54" name="Line 18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11" name="Group 188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7951" name="Line 18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52" name="Line 19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12" name="Group 191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7949" name="Line 19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50" name="Line 19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13" name="Group 194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7947" name="Line 19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48" name="Line 19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14" name="Group 197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7945" name="Line 19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46" name="Line 19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15" name="Group 200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7943" name="Line 20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44" name="Line 20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16" name="Group 203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7941" name="Line 20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42" name="Line 20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17" name="Group 206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7939" name="Line 20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40" name="Line 20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18" name="Group 209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7937" name="Line 21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38" name="Line 21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19" name="Group 212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7935" name="Line 21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36" name="Line 21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20" name="Group 215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7933" name="Line 21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34" name="Line 21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21" name="Group 218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7931" name="Line 21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32" name="Line 22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22" name="Group 221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7929" name="Line 22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30" name="Line 22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23" name="Group 224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7927" name="Line 22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28" name="Line 22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924" name="Group 227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7925" name="Line 22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26" name="Line 22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7173" name="Group 230"/>
          <p:cNvGrpSpPr>
            <a:grpSpLocks/>
          </p:cNvGrpSpPr>
          <p:nvPr/>
        </p:nvGrpSpPr>
        <p:grpSpPr bwMode="auto">
          <a:xfrm>
            <a:off x="152400" y="5181600"/>
            <a:ext cx="8839200" cy="152400"/>
            <a:chOff x="96" y="4128"/>
            <a:chExt cx="5568" cy="96"/>
          </a:xfrm>
        </p:grpSpPr>
        <p:grpSp>
          <p:nvGrpSpPr>
            <p:cNvPr id="7845" name="Group 231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7903" name="Line 23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04" name="Line 23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46" name="Group 234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7901" name="Line 23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02" name="Line 23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47" name="Group 237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7899" name="Line 23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00" name="Line 23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48" name="Group 240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7897" name="Line 24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98" name="Line 24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49" name="Group 243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7895" name="Line 24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96" name="Line 24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50" name="Group 246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7893" name="Line 24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94" name="Line 24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51" name="Group 249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7891" name="Line 25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92" name="Line 25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52" name="Group 252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7889" name="Line 25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90" name="Line 25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53" name="Group 255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7887" name="Line 25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88" name="Line 25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54" name="Group 258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7885" name="Line 25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86" name="Line 26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55" name="Group 261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7883" name="Line 26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84" name="Line 26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56" name="Group 264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7881" name="Line 26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82" name="Line 26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57" name="Group 267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7879" name="Line 26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80" name="Line 26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58" name="Group 270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7877" name="Line 27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78" name="Line 27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59" name="Group 273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7875" name="Line 27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76" name="Line 27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60" name="Group 276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7873" name="Line 27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74" name="Line 27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61" name="Group 279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7871" name="Line 28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72" name="Line 28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62" name="Group 282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7869" name="Line 28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70" name="Line 28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63" name="Group 285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7867" name="Line 28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68" name="Line 28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64" name="Group 288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7865" name="Line 28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66" name="Line 29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7174" name="Group 291"/>
          <p:cNvGrpSpPr>
            <a:grpSpLocks/>
          </p:cNvGrpSpPr>
          <p:nvPr/>
        </p:nvGrpSpPr>
        <p:grpSpPr bwMode="auto">
          <a:xfrm>
            <a:off x="152400" y="4724400"/>
            <a:ext cx="8839200" cy="152400"/>
            <a:chOff x="96" y="4128"/>
            <a:chExt cx="5568" cy="96"/>
          </a:xfrm>
        </p:grpSpPr>
        <p:grpSp>
          <p:nvGrpSpPr>
            <p:cNvPr id="7785" name="Group 292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7843" name="Line 29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44" name="Line 29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86" name="Group 295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7841" name="Line 29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42" name="Line 29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87" name="Group 298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7839" name="Line 29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40" name="Line 30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88" name="Group 301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7837" name="Line 30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38" name="Line 30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89" name="Group 304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7835" name="Line 30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36" name="Line 30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90" name="Group 307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7833" name="Line 30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34" name="Line 30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91" name="Group 310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7831" name="Line 31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32" name="Line 31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92" name="Group 313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7829" name="Line 31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30" name="Line 31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93" name="Group 316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7827" name="Line 31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28" name="Line 31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94" name="Group 319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7825" name="Line 32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26" name="Line 32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95" name="Group 322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7823" name="Line 32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24" name="Line 32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96" name="Group 325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7821" name="Line 32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22" name="Line 32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97" name="Group 328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7819" name="Line 32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20" name="Line 33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98" name="Group 331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7817" name="Line 33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18" name="Line 33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99" name="Group 334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7815" name="Line 33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16" name="Line 33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00" name="Group 337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7813" name="Line 33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14" name="Line 33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01" name="Group 340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7811" name="Line 34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12" name="Line 34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02" name="Group 343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7809" name="Line 34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10" name="Line 34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03" name="Group 346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7807" name="Line 34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08" name="Line 34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804" name="Group 349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7805" name="Line 35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06" name="Line 35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7175" name="Group 352"/>
          <p:cNvGrpSpPr>
            <a:grpSpLocks/>
          </p:cNvGrpSpPr>
          <p:nvPr/>
        </p:nvGrpSpPr>
        <p:grpSpPr bwMode="auto">
          <a:xfrm>
            <a:off x="152400" y="4267200"/>
            <a:ext cx="8839200" cy="152400"/>
            <a:chOff x="96" y="4128"/>
            <a:chExt cx="5568" cy="96"/>
          </a:xfrm>
        </p:grpSpPr>
        <p:grpSp>
          <p:nvGrpSpPr>
            <p:cNvPr id="7725" name="Group 353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7783" name="Line 35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84" name="Line 35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26" name="Group 356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7781" name="Line 35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82" name="Line 35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27" name="Group 359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7779" name="Line 36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80" name="Line 36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28" name="Group 362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7777" name="Line 36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78" name="Line 36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29" name="Group 365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7775" name="Line 36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76" name="Line 36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30" name="Group 368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7773" name="Line 36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74" name="Line 37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31" name="Group 371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7771" name="Line 37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72" name="Line 37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32" name="Group 374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7769" name="Line 37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70" name="Line 37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33" name="Group 377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7767" name="Line 37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68" name="Line 37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34" name="Group 380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7765" name="Line 38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66" name="Line 38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35" name="Group 383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7763" name="Line 38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64" name="Line 38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36" name="Group 386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7761" name="Line 38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62" name="Line 38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37" name="Group 389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7759" name="Line 39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60" name="Line 39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38" name="Group 392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7757" name="Line 39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58" name="Line 39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39" name="Group 395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7755" name="Line 39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56" name="Line 39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40" name="Group 398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7753" name="Line 39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54" name="Line 40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41" name="Group 401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7751" name="Line 40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52" name="Line 40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42" name="Group 404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7749" name="Line 40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50" name="Line 40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43" name="Group 407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7747" name="Line 40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48" name="Line 40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44" name="Group 410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7745" name="Line 41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46" name="Line 41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7176" name="Group 413"/>
          <p:cNvGrpSpPr>
            <a:grpSpLocks/>
          </p:cNvGrpSpPr>
          <p:nvPr/>
        </p:nvGrpSpPr>
        <p:grpSpPr bwMode="auto">
          <a:xfrm>
            <a:off x="152400" y="3810000"/>
            <a:ext cx="8839200" cy="152400"/>
            <a:chOff x="96" y="4128"/>
            <a:chExt cx="5568" cy="96"/>
          </a:xfrm>
        </p:grpSpPr>
        <p:grpSp>
          <p:nvGrpSpPr>
            <p:cNvPr id="7665" name="Group 414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7723" name="Line 41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24" name="Line 41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66" name="Group 417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7721" name="Line 41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22" name="Line 41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67" name="Group 420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7719" name="Line 42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20" name="Line 42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68" name="Group 423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7717" name="Line 42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18" name="Line 42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69" name="Group 426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7715" name="Line 42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16" name="Line 42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70" name="Group 429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7713" name="Line 43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14" name="Line 43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71" name="Group 432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7711" name="Line 43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12" name="Line 43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72" name="Group 435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7709" name="Line 43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10" name="Line 43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73" name="Group 438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7707" name="Line 43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08" name="Line 44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74" name="Group 441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7705" name="Line 44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06" name="Line 44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75" name="Group 444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7703" name="Line 44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04" name="Line 44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76" name="Group 447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7701" name="Line 44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02" name="Line 44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77" name="Group 450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7699" name="Line 45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00" name="Line 45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78" name="Group 453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7697" name="Line 45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98" name="Line 45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79" name="Group 456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7695" name="Line 45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96" name="Line 45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80" name="Group 459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7693" name="Line 46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94" name="Line 46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81" name="Group 462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7691" name="Line 46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92" name="Line 46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82" name="Group 465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7689" name="Line 46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90" name="Line 46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83" name="Group 468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7687" name="Line 46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88" name="Line 47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84" name="Group 471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7685" name="Line 47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86" name="Line 47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7177" name="Group 474"/>
          <p:cNvGrpSpPr>
            <a:grpSpLocks/>
          </p:cNvGrpSpPr>
          <p:nvPr/>
        </p:nvGrpSpPr>
        <p:grpSpPr bwMode="auto">
          <a:xfrm>
            <a:off x="152400" y="3352800"/>
            <a:ext cx="8839200" cy="152400"/>
            <a:chOff x="96" y="4128"/>
            <a:chExt cx="5568" cy="96"/>
          </a:xfrm>
        </p:grpSpPr>
        <p:grpSp>
          <p:nvGrpSpPr>
            <p:cNvPr id="7605" name="Group 475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7663" name="Line 47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64" name="Line 47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06" name="Group 478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7661" name="Line 47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62" name="Line 48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07" name="Group 481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7659" name="Line 48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60" name="Line 48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08" name="Group 484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7657" name="Line 48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58" name="Line 48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09" name="Group 487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7655" name="Line 48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56" name="Line 48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10" name="Group 490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7653" name="Line 49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54" name="Line 49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11" name="Group 493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7651" name="Line 49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52" name="Line 49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12" name="Group 496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7649" name="Line 49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50" name="Line 49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13" name="Group 499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7647" name="Line 50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48" name="Line 50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14" name="Group 502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7645" name="Line 50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46" name="Line 50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15" name="Group 505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7643" name="Line 50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44" name="Line 50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16" name="Group 508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7641" name="Line 50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42" name="Line 51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17" name="Group 511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7639" name="Line 51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40" name="Line 51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18" name="Group 514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7637" name="Line 51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38" name="Line 51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19" name="Group 517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7635" name="Line 51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36" name="Line 51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20" name="Group 520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7633" name="Line 52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34" name="Line 52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21" name="Group 523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7631" name="Line 52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32" name="Line 52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22" name="Group 526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7629" name="Line 52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30" name="Line 52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23" name="Group 529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7627" name="Line 53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28" name="Line 53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624" name="Group 532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7625" name="Line 53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26" name="Line 53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7178" name="Group 535"/>
          <p:cNvGrpSpPr>
            <a:grpSpLocks/>
          </p:cNvGrpSpPr>
          <p:nvPr/>
        </p:nvGrpSpPr>
        <p:grpSpPr bwMode="auto">
          <a:xfrm>
            <a:off x="152400" y="2895600"/>
            <a:ext cx="8839200" cy="152400"/>
            <a:chOff x="96" y="4128"/>
            <a:chExt cx="5568" cy="96"/>
          </a:xfrm>
        </p:grpSpPr>
        <p:grpSp>
          <p:nvGrpSpPr>
            <p:cNvPr id="7545" name="Group 536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7603" name="Line 53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04" name="Line 53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46" name="Group 539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7601" name="Line 54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02" name="Line 54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47" name="Group 542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7599" name="Line 54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00" name="Line 54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48" name="Group 545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7597" name="Line 54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98" name="Line 54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49" name="Group 548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7595" name="Line 54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96" name="Line 55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50" name="Group 551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7593" name="Line 55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94" name="Line 55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51" name="Group 554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7591" name="Line 55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92" name="Line 55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52" name="Group 557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7589" name="Line 55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90" name="Line 55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53" name="Group 560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7587" name="Line 56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88" name="Line 56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54" name="Group 563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7585" name="Line 56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86" name="Line 56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55" name="Group 566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7583" name="Line 56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84" name="Line 56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56" name="Group 569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7581" name="Line 57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82" name="Line 57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57" name="Group 572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7579" name="Line 57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80" name="Line 57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58" name="Group 575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7577" name="Line 57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78" name="Line 57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59" name="Group 578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7575" name="Line 57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76" name="Line 58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60" name="Group 581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7573" name="Line 58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74" name="Line 58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61" name="Group 584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7571" name="Line 58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72" name="Line 58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62" name="Group 587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7569" name="Line 58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70" name="Line 58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63" name="Group 590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7567" name="Line 59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68" name="Line 59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64" name="Group 593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7565" name="Line 59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66" name="Line 59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7179" name="Group 596"/>
          <p:cNvGrpSpPr>
            <a:grpSpLocks/>
          </p:cNvGrpSpPr>
          <p:nvPr/>
        </p:nvGrpSpPr>
        <p:grpSpPr bwMode="auto">
          <a:xfrm>
            <a:off x="152400" y="2438400"/>
            <a:ext cx="8839200" cy="152400"/>
            <a:chOff x="96" y="4128"/>
            <a:chExt cx="5568" cy="96"/>
          </a:xfrm>
        </p:grpSpPr>
        <p:grpSp>
          <p:nvGrpSpPr>
            <p:cNvPr id="7485" name="Group 597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7543" name="Line 59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44" name="Line 59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86" name="Group 600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7541" name="Line 60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42" name="Line 60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87" name="Group 603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7539" name="Line 60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40" name="Line 60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88" name="Group 606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7537" name="Line 60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38" name="Line 60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89" name="Group 609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7535" name="Line 61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36" name="Line 61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90" name="Group 612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7533" name="Line 61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34" name="Line 61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91" name="Group 615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7531" name="Line 61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32" name="Line 61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92" name="Group 618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7529" name="Line 61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30" name="Line 62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93" name="Group 621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7527" name="Line 62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28" name="Line 62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94" name="Group 624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7525" name="Line 62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26" name="Line 62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95" name="Group 627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7523" name="Line 62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24" name="Line 62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96" name="Group 630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7521" name="Line 63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22" name="Line 63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97" name="Group 633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7519" name="Line 63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20" name="Line 63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98" name="Group 636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7517" name="Line 63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18" name="Line 63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99" name="Group 639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7515" name="Line 64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16" name="Line 64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00" name="Group 642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7513" name="Line 64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14" name="Line 64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01" name="Group 645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7511" name="Line 64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12" name="Line 64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02" name="Group 648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7509" name="Line 64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10" name="Line 65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03" name="Group 651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7507" name="Line 65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08" name="Line 65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504" name="Group 654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7505" name="Line 65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506" name="Line 65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7180" name="Group 657"/>
          <p:cNvGrpSpPr>
            <a:grpSpLocks/>
          </p:cNvGrpSpPr>
          <p:nvPr/>
        </p:nvGrpSpPr>
        <p:grpSpPr bwMode="auto">
          <a:xfrm>
            <a:off x="152400" y="1981200"/>
            <a:ext cx="8839200" cy="152400"/>
            <a:chOff x="96" y="4128"/>
            <a:chExt cx="5568" cy="96"/>
          </a:xfrm>
        </p:grpSpPr>
        <p:grpSp>
          <p:nvGrpSpPr>
            <p:cNvPr id="7425" name="Group 658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7483" name="Line 65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84" name="Line 66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26" name="Group 661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7481" name="Line 66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82" name="Line 66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27" name="Group 664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7479" name="Line 66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80" name="Line 66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28" name="Group 667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7477" name="Line 66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78" name="Line 66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29" name="Group 670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7475" name="Line 67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76" name="Line 67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30" name="Group 673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7473" name="Line 67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74" name="Line 67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31" name="Group 676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7471" name="Line 67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72" name="Line 67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32" name="Group 679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7469" name="Line 68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70" name="Line 68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33" name="Group 682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7467" name="Line 68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68" name="Line 68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34" name="Group 685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7465" name="Line 68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66" name="Line 68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35" name="Group 688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7463" name="Line 68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64" name="Line 69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36" name="Group 691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7461" name="Line 69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62" name="Line 69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37" name="Group 694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7459" name="Line 69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60" name="Line 69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38" name="Group 697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7457" name="Line 69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58" name="Line 69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39" name="Group 700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7455" name="Line 70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56" name="Line 70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40" name="Group 703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7453" name="Line 70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54" name="Line 70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41" name="Group 706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7451" name="Line 70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52" name="Line 70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42" name="Group 709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7449" name="Line 71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50" name="Line 71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43" name="Group 712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7447" name="Line 71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48" name="Line 71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44" name="Group 715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7445" name="Line 71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46" name="Line 71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7181" name="Group 718"/>
          <p:cNvGrpSpPr>
            <a:grpSpLocks/>
          </p:cNvGrpSpPr>
          <p:nvPr/>
        </p:nvGrpSpPr>
        <p:grpSpPr bwMode="auto">
          <a:xfrm>
            <a:off x="152400" y="1524000"/>
            <a:ext cx="8839200" cy="152400"/>
            <a:chOff x="96" y="4128"/>
            <a:chExt cx="5568" cy="96"/>
          </a:xfrm>
        </p:grpSpPr>
        <p:grpSp>
          <p:nvGrpSpPr>
            <p:cNvPr id="7365" name="Group 719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7423" name="Line 72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24" name="Line 72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66" name="Group 722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7421" name="Line 72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22" name="Line 72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67" name="Group 725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7419" name="Line 72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20" name="Line 72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68" name="Group 728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7417" name="Line 72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18" name="Line 73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69" name="Group 731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7415" name="Line 73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16" name="Line 73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70" name="Group 734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7413" name="Line 73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14" name="Line 73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71" name="Group 737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7411" name="Line 73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12" name="Line 73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72" name="Group 740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7409" name="Line 74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10" name="Line 74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73" name="Group 743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7407" name="Line 74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08" name="Line 74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74" name="Group 746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7405" name="Line 74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06" name="Line 74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75" name="Group 749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7403" name="Line 75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04" name="Line 75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76" name="Group 752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7401" name="Line 75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02" name="Line 75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77" name="Group 755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7399" name="Line 75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00" name="Line 75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78" name="Group 758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7397" name="Line 75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98" name="Line 76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79" name="Group 761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7395" name="Line 76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96" name="Line 76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80" name="Group 764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7393" name="Line 76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94" name="Line 76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81" name="Group 767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7391" name="Line 76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92" name="Line 76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82" name="Group 770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7389" name="Line 77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90" name="Line 77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83" name="Group 773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7387" name="Line 77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88" name="Line 77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84" name="Group 776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7385" name="Line 77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86" name="Line 77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7182" name="Group 779"/>
          <p:cNvGrpSpPr>
            <a:grpSpLocks/>
          </p:cNvGrpSpPr>
          <p:nvPr/>
        </p:nvGrpSpPr>
        <p:grpSpPr bwMode="auto">
          <a:xfrm>
            <a:off x="152400" y="1066800"/>
            <a:ext cx="8839200" cy="152400"/>
            <a:chOff x="96" y="4128"/>
            <a:chExt cx="5568" cy="96"/>
          </a:xfrm>
        </p:grpSpPr>
        <p:grpSp>
          <p:nvGrpSpPr>
            <p:cNvPr id="7305" name="Group 780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7363" name="Line 78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64" name="Line 78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06" name="Group 783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7361" name="Line 78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62" name="Line 78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07" name="Group 786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7359" name="Line 78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60" name="Line 78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08" name="Group 789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7357" name="Line 79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58" name="Line 79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09" name="Group 792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7355" name="Line 79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56" name="Line 79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10" name="Group 795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7353" name="Line 79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54" name="Line 79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11" name="Group 798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7351" name="Line 79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52" name="Line 80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12" name="Group 801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7349" name="Line 80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50" name="Line 80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13" name="Group 804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7347" name="Line 80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48" name="Line 80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14" name="Group 807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7345" name="Line 80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46" name="Line 80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15" name="Group 810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7343" name="Line 81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44" name="Line 81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16" name="Group 813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7341" name="Line 81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42" name="Line 81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17" name="Group 816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7339" name="Line 81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40" name="Line 81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18" name="Group 819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7337" name="Line 82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38" name="Line 82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19" name="Group 822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7335" name="Line 82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36" name="Line 82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20" name="Group 825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7333" name="Line 82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34" name="Line 82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21" name="Group 828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7331" name="Line 82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32" name="Line 83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22" name="Group 831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7329" name="Line 83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30" name="Line 83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23" name="Group 834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7327" name="Line 83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28" name="Line 83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324" name="Group 837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7325" name="Line 83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26" name="Line 83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7183" name="Group 840"/>
          <p:cNvGrpSpPr>
            <a:grpSpLocks/>
          </p:cNvGrpSpPr>
          <p:nvPr/>
        </p:nvGrpSpPr>
        <p:grpSpPr bwMode="auto">
          <a:xfrm>
            <a:off x="152400" y="609600"/>
            <a:ext cx="8839200" cy="152400"/>
            <a:chOff x="96" y="4128"/>
            <a:chExt cx="5568" cy="96"/>
          </a:xfrm>
        </p:grpSpPr>
        <p:grpSp>
          <p:nvGrpSpPr>
            <p:cNvPr id="7245" name="Group 841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7303" name="Line 84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04" name="Line 84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46" name="Group 844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7301" name="Line 84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02" name="Line 84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47" name="Group 847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7299" name="Line 84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00" name="Line 84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48" name="Group 850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7297" name="Line 85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98" name="Line 85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49" name="Group 853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7295" name="Line 85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96" name="Line 85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50" name="Group 856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7293" name="Line 85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94" name="Line 85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51" name="Group 859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7291" name="Line 86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92" name="Line 86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52" name="Group 862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7289" name="Line 86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90" name="Line 86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53" name="Group 865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7287" name="Line 86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88" name="Line 86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54" name="Group 868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7285" name="Line 86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86" name="Line 87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55" name="Group 871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7283" name="Line 87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84" name="Line 87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56" name="Group 874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7281" name="Line 87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82" name="Line 87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57" name="Group 877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7279" name="Line 87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80" name="Line 87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58" name="Group 880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7277" name="Line 88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78" name="Line 88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59" name="Group 883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7275" name="Line 88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76" name="Line 88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60" name="Group 886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7273" name="Line 88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74" name="Line 88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61" name="Group 889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7271" name="Line 89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72" name="Line 89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62" name="Group 892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7269" name="Line 89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70" name="Line 89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63" name="Group 895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7267" name="Line 89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68" name="Line 89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64" name="Group 898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7265" name="Line 89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66" name="Line 90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7184" name="Group 901"/>
          <p:cNvGrpSpPr>
            <a:grpSpLocks/>
          </p:cNvGrpSpPr>
          <p:nvPr/>
        </p:nvGrpSpPr>
        <p:grpSpPr bwMode="auto">
          <a:xfrm>
            <a:off x="152400" y="152400"/>
            <a:ext cx="8839200" cy="152400"/>
            <a:chOff x="96" y="4128"/>
            <a:chExt cx="5568" cy="96"/>
          </a:xfrm>
        </p:grpSpPr>
        <p:grpSp>
          <p:nvGrpSpPr>
            <p:cNvPr id="7185" name="Group 902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7243" name="Line 90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44" name="Line 90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186" name="Group 905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7241" name="Line 90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42" name="Line 90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187" name="Group 908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7239" name="Line 90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40" name="Line 91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188" name="Group 911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7237" name="Line 91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38" name="Line 91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189" name="Group 914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7235" name="Line 91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36" name="Line 91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190" name="Group 917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7233" name="Line 91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34" name="Line 91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191" name="Group 920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7231" name="Line 92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32" name="Line 92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192" name="Group 923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7229" name="Line 92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30" name="Line 92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193" name="Group 926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7227" name="Line 92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28" name="Line 92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194" name="Group 929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7225" name="Line 93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26" name="Line 93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195" name="Group 932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7223" name="Line 93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24" name="Line 93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196" name="Group 935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7221" name="Line 93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22" name="Line 93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197" name="Group 938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7219" name="Line 93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20" name="Line 94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198" name="Group 941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7217" name="Line 94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18" name="Line 94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199" name="Group 944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7215" name="Line 94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16" name="Line 94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00" name="Group 947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7213" name="Line 94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14" name="Line 94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01" name="Group 950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7211" name="Line 95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12" name="Line 95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02" name="Group 953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7209" name="Line 95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10" name="Line 95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03" name="Group 956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7207" name="Line 95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08" name="Line 95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204" name="Group 959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7205" name="Line 96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06" name="Line 96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195" name="Line 3"/>
            <p:cNvSpPr>
              <a:spLocks noChangeShapeType="1"/>
            </p:cNvSpPr>
            <p:nvPr/>
          </p:nvSpPr>
          <p:spPr bwMode="auto">
            <a:xfrm>
              <a:off x="288" y="0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576" y="0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0" y="0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864" y="0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1152" y="0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1440" y="0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2016" y="0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2304" y="0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1728" y="0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2592" y="0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2880" y="0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3168" y="0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3744" y="0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4032" y="0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>
              <a:off x="3456" y="0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>
              <a:off x="4320" y="0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>
              <a:off x="4608" y="0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>
              <a:off x="4896" y="0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>
              <a:off x="5184" y="0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>
              <a:off x="5472" y="0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5" name="Line 23"/>
            <p:cNvSpPr>
              <a:spLocks noChangeShapeType="1"/>
            </p:cNvSpPr>
            <p:nvPr/>
          </p:nvSpPr>
          <p:spPr bwMode="auto">
            <a:xfrm>
              <a:off x="5760" y="0"/>
              <a:ext cx="0" cy="43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6" name="Line 24"/>
            <p:cNvSpPr>
              <a:spLocks noChangeShapeType="1"/>
            </p:cNvSpPr>
            <p:nvPr/>
          </p:nvSpPr>
          <p:spPr bwMode="auto">
            <a:xfrm>
              <a:off x="0" y="288"/>
              <a:ext cx="576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7" name="Line 25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8" name="Line 26"/>
            <p:cNvSpPr>
              <a:spLocks noChangeShapeType="1"/>
            </p:cNvSpPr>
            <p:nvPr/>
          </p:nvSpPr>
          <p:spPr bwMode="auto">
            <a:xfrm>
              <a:off x="0" y="576"/>
              <a:ext cx="576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9" name="Line 27"/>
            <p:cNvSpPr>
              <a:spLocks noChangeShapeType="1"/>
            </p:cNvSpPr>
            <p:nvPr/>
          </p:nvSpPr>
          <p:spPr bwMode="auto">
            <a:xfrm>
              <a:off x="0" y="864"/>
              <a:ext cx="576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auto">
            <a:xfrm>
              <a:off x="0" y="1152"/>
              <a:ext cx="576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auto">
            <a:xfrm>
              <a:off x="0" y="1440"/>
              <a:ext cx="576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>
              <a:off x="0" y="1728"/>
              <a:ext cx="576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3" name="Line 31"/>
            <p:cNvSpPr>
              <a:spLocks noChangeShapeType="1"/>
            </p:cNvSpPr>
            <p:nvPr/>
          </p:nvSpPr>
          <p:spPr bwMode="auto">
            <a:xfrm>
              <a:off x="0" y="2304"/>
              <a:ext cx="576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4" name="Line 32"/>
            <p:cNvSpPr>
              <a:spLocks noChangeShapeType="1"/>
            </p:cNvSpPr>
            <p:nvPr/>
          </p:nvSpPr>
          <p:spPr bwMode="auto">
            <a:xfrm>
              <a:off x="0" y="2016"/>
              <a:ext cx="576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5" name="Line 33"/>
            <p:cNvSpPr>
              <a:spLocks noChangeShapeType="1"/>
            </p:cNvSpPr>
            <p:nvPr/>
          </p:nvSpPr>
          <p:spPr bwMode="auto">
            <a:xfrm>
              <a:off x="0" y="2592"/>
              <a:ext cx="576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6" name="Line 34"/>
            <p:cNvSpPr>
              <a:spLocks noChangeShapeType="1"/>
            </p:cNvSpPr>
            <p:nvPr/>
          </p:nvSpPr>
          <p:spPr bwMode="auto">
            <a:xfrm>
              <a:off x="0" y="2880"/>
              <a:ext cx="576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7" name="Line 35"/>
            <p:cNvSpPr>
              <a:spLocks noChangeShapeType="1"/>
            </p:cNvSpPr>
            <p:nvPr/>
          </p:nvSpPr>
          <p:spPr bwMode="auto">
            <a:xfrm>
              <a:off x="0" y="3168"/>
              <a:ext cx="576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8" name="Line 36"/>
            <p:cNvSpPr>
              <a:spLocks noChangeShapeType="1"/>
            </p:cNvSpPr>
            <p:nvPr/>
          </p:nvSpPr>
          <p:spPr bwMode="auto">
            <a:xfrm>
              <a:off x="0" y="3456"/>
              <a:ext cx="576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9" name="Line 37"/>
            <p:cNvSpPr>
              <a:spLocks noChangeShapeType="1"/>
            </p:cNvSpPr>
            <p:nvPr/>
          </p:nvSpPr>
          <p:spPr bwMode="auto">
            <a:xfrm>
              <a:off x="0" y="3744"/>
              <a:ext cx="576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30" name="Line 38"/>
            <p:cNvSpPr>
              <a:spLocks noChangeShapeType="1"/>
            </p:cNvSpPr>
            <p:nvPr/>
          </p:nvSpPr>
          <p:spPr bwMode="auto">
            <a:xfrm>
              <a:off x="0" y="4032"/>
              <a:ext cx="576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31" name="Line 39"/>
            <p:cNvSpPr>
              <a:spLocks noChangeShapeType="1"/>
            </p:cNvSpPr>
            <p:nvPr/>
          </p:nvSpPr>
          <p:spPr bwMode="auto">
            <a:xfrm>
              <a:off x="0" y="4320"/>
              <a:ext cx="576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2895600" y="1828800"/>
            <a:ext cx="3352800" cy="3200400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152400" y="6553200"/>
            <a:ext cx="8839200" cy="152400"/>
            <a:chOff x="96" y="4128"/>
            <a:chExt cx="5568" cy="96"/>
          </a:xfrm>
        </p:grpSpPr>
        <p:grpSp>
          <p:nvGrpSpPr>
            <p:cNvPr id="11097" name="Group 3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11155" name="Line 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156" name="Line 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098" name="Group 6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11153" name="Line 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154" name="Line 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099" name="Group 9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11151" name="Line 1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152" name="Line 1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100" name="Group 12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11149" name="Line 1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150" name="Line 1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101" name="Group 15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11147" name="Line 1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148" name="Line 1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102" name="Group 18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11145" name="Line 1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146" name="Line 2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103" name="Group 21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11143" name="Line 2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144" name="Line 2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104" name="Group 24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11141" name="Line 2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142" name="Line 2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105" name="Group 27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11139" name="Line 2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140" name="Line 2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106" name="Group 30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11137" name="Line 3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138" name="Line 3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107" name="Group 33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11135" name="Line 3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136" name="Line 3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108" name="Group 36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11133" name="Line 3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134" name="Line 3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109" name="Group 39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11131" name="Line 4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132" name="Line 4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110" name="Group 42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11129" name="Line 4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130" name="Line 4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111" name="Group 45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11127" name="Line 4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128" name="Line 4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112" name="Group 48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11125" name="Line 4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126" name="Line 5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113" name="Group 51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11123" name="Line 5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124" name="Line 5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114" name="Group 54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11121" name="Line 5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122" name="Line 5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115" name="Group 57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11119" name="Line 5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120" name="Line 5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116" name="Group 60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11117" name="Line 6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118" name="Line 6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10243" name="Group 63"/>
          <p:cNvGrpSpPr>
            <a:grpSpLocks/>
          </p:cNvGrpSpPr>
          <p:nvPr/>
        </p:nvGrpSpPr>
        <p:grpSpPr bwMode="auto">
          <a:xfrm>
            <a:off x="152400" y="6096000"/>
            <a:ext cx="8839200" cy="152400"/>
            <a:chOff x="96" y="4128"/>
            <a:chExt cx="5568" cy="96"/>
          </a:xfrm>
        </p:grpSpPr>
        <p:grpSp>
          <p:nvGrpSpPr>
            <p:cNvPr id="11037" name="Group 64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11095" name="Line 6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96" name="Line 6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038" name="Group 67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11093" name="Line 6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94" name="Line 6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039" name="Group 70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11091" name="Line 7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92" name="Line 7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040" name="Group 73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11089" name="Line 7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90" name="Line 7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041" name="Group 76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11087" name="Line 7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88" name="Line 7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042" name="Group 79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11085" name="Line 8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86" name="Line 8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043" name="Group 82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11083" name="Line 8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84" name="Line 8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044" name="Group 85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11081" name="Line 8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82" name="Line 8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045" name="Group 88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11079" name="Line 8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80" name="Line 9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046" name="Group 91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11077" name="Line 9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78" name="Line 9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047" name="Group 94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11075" name="Line 9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76" name="Line 9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048" name="Group 97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11073" name="Line 9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74" name="Line 9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049" name="Group 100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11071" name="Line 10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72" name="Line 10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050" name="Group 103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11069" name="Line 10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70" name="Line 10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051" name="Group 106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11067" name="Line 10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68" name="Line 10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052" name="Group 109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11065" name="Line 11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66" name="Line 11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053" name="Group 112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11063" name="Line 11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64" name="Line 11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054" name="Group 115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11061" name="Line 11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62" name="Line 11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055" name="Group 118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11059" name="Line 11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60" name="Line 12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056" name="Group 121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11057" name="Line 12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58" name="Line 12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10244" name="Group 124"/>
          <p:cNvGrpSpPr>
            <a:grpSpLocks/>
          </p:cNvGrpSpPr>
          <p:nvPr/>
        </p:nvGrpSpPr>
        <p:grpSpPr bwMode="auto">
          <a:xfrm>
            <a:off x="152400" y="5638800"/>
            <a:ext cx="8839200" cy="152400"/>
            <a:chOff x="96" y="4128"/>
            <a:chExt cx="5568" cy="96"/>
          </a:xfrm>
        </p:grpSpPr>
        <p:grpSp>
          <p:nvGrpSpPr>
            <p:cNvPr id="10977" name="Group 125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11035" name="Line 12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36" name="Line 12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78" name="Group 128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11033" name="Line 12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34" name="Line 13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79" name="Group 131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11031" name="Line 13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32" name="Line 13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80" name="Group 134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11029" name="Line 13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30" name="Line 13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81" name="Group 137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11027" name="Line 13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28" name="Line 13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82" name="Group 140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11025" name="Line 14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26" name="Line 14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83" name="Group 143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11023" name="Line 14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24" name="Line 14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84" name="Group 146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11021" name="Line 14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22" name="Line 14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85" name="Group 149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11019" name="Line 15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20" name="Line 15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86" name="Group 152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11017" name="Line 15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18" name="Line 15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87" name="Group 155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11015" name="Line 15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16" name="Line 15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88" name="Group 158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11013" name="Line 15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14" name="Line 16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89" name="Group 161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11011" name="Line 16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12" name="Line 16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90" name="Group 164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11009" name="Line 16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10" name="Line 16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91" name="Group 167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11007" name="Line 16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08" name="Line 16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92" name="Group 170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11005" name="Line 17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06" name="Line 17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93" name="Group 173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11003" name="Line 17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04" name="Line 17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94" name="Group 176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11001" name="Line 17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02" name="Line 17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95" name="Group 179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10999" name="Line 18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000" name="Line 18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96" name="Group 182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10997" name="Line 18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98" name="Line 18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10245" name="Group 185"/>
          <p:cNvGrpSpPr>
            <a:grpSpLocks/>
          </p:cNvGrpSpPr>
          <p:nvPr/>
        </p:nvGrpSpPr>
        <p:grpSpPr bwMode="auto">
          <a:xfrm>
            <a:off x="152400" y="5181600"/>
            <a:ext cx="8839200" cy="152400"/>
            <a:chOff x="96" y="4128"/>
            <a:chExt cx="5568" cy="96"/>
          </a:xfrm>
        </p:grpSpPr>
        <p:grpSp>
          <p:nvGrpSpPr>
            <p:cNvPr id="10917" name="Group 186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10975" name="Line 18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76" name="Line 18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18" name="Group 189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10973" name="Line 19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74" name="Line 19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19" name="Group 192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10971" name="Line 19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72" name="Line 19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20" name="Group 195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10969" name="Line 19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70" name="Line 19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21" name="Group 198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10967" name="Line 19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68" name="Line 20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22" name="Group 201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10965" name="Line 20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66" name="Line 20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23" name="Group 204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10963" name="Line 20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64" name="Line 20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24" name="Group 207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10961" name="Line 20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62" name="Line 20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25" name="Group 210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10959" name="Line 21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60" name="Line 21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26" name="Group 213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10957" name="Line 21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58" name="Line 21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27" name="Group 216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10955" name="Line 21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56" name="Line 21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28" name="Group 219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10953" name="Line 22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54" name="Line 22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29" name="Group 222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10951" name="Line 22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52" name="Line 22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30" name="Group 225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10949" name="Line 22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50" name="Line 22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31" name="Group 228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10947" name="Line 22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48" name="Line 23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32" name="Group 231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10945" name="Line 23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46" name="Line 23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33" name="Group 234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10943" name="Line 23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44" name="Line 23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34" name="Group 237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10941" name="Line 23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42" name="Line 23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35" name="Group 240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10939" name="Line 24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40" name="Line 24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936" name="Group 243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10937" name="Line 24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38" name="Line 24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10246" name="Group 246"/>
          <p:cNvGrpSpPr>
            <a:grpSpLocks/>
          </p:cNvGrpSpPr>
          <p:nvPr/>
        </p:nvGrpSpPr>
        <p:grpSpPr bwMode="auto">
          <a:xfrm>
            <a:off x="152400" y="4724400"/>
            <a:ext cx="8839200" cy="152400"/>
            <a:chOff x="96" y="4128"/>
            <a:chExt cx="5568" cy="96"/>
          </a:xfrm>
        </p:grpSpPr>
        <p:grpSp>
          <p:nvGrpSpPr>
            <p:cNvPr id="10857" name="Group 247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10915" name="Line 24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16" name="Line 24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58" name="Group 250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10913" name="Line 25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14" name="Line 25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59" name="Group 253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10911" name="Line 25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12" name="Line 25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60" name="Group 256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10909" name="Line 25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10" name="Line 25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61" name="Group 259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10907" name="Line 26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08" name="Line 26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62" name="Group 262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10905" name="Line 26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06" name="Line 26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63" name="Group 265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10903" name="Line 26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04" name="Line 26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64" name="Group 268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10901" name="Line 26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02" name="Line 27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65" name="Group 271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10899" name="Line 27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900" name="Line 27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66" name="Group 274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10897" name="Line 27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98" name="Line 27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67" name="Group 277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10895" name="Line 27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96" name="Line 27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68" name="Group 280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10893" name="Line 28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94" name="Line 28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69" name="Group 283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10891" name="Line 28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92" name="Line 28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70" name="Group 286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10889" name="Line 28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90" name="Line 28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71" name="Group 289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10887" name="Line 29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88" name="Line 29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72" name="Group 292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10885" name="Line 29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86" name="Line 29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73" name="Group 295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10883" name="Line 29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84" name="Line 29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74" name="Group 298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10881" name="Line 29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82" name="Line 30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75" name="Group 301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10879" name="Line 30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80" name="Line 30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76" name="Group 304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10877" name="Line 30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78" name="Line 30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10247" name="Group 307"/>
          <p:cNvGrpSpPr>
            <a:grpSpLocks/>
          </p:cNvGrpSpPr>
          <p:nvPr/>
        </p:nvGrpSpPr>
        <p:grpSpPr bwMode="auto">
          <a:xfrm>
            <a:off x="152400" y="4267200"/>
            <a:ext cx="8839200" cy="152400"/>
            <a:chOff x="96" y="4128"/>
            <a:chExt cx="5568" cy="96"/>
          </a:xfrm>
        </p:grpSpPr>
        <p:grpSp>
          <p:nvGrpSpPr>
            <p:cNvPr id="10797" name="Group 308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10855" name="Line 30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56" name="Line 31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798" name="Group 311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10853" name="Line 31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54" name="Line 31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799" name="Group 314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10851" name="Line 31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52" name="Line 31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00" name="Group 317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10849" name="Line 31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50" name="Line 31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01" name="Group 320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10847" name="Line 32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48" name="Line 32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02" name="Group 323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10845" name="Line 32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46" name="Line 32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03" name="Group 326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10843" name="Line 32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44" name="Line 32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04" name="Group 329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10841" name="Line 33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42" name="Line 33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05" name="Group 332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10839" name="Line 33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40" name="Line 33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06" name="Group 335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10837" name="Line 33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38" name="Line 33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07" name="Group 338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10835" name="Line 33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36" name="Line 34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08" name="Group 341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10833" name="Line 34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34" name="Line 34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09" name="Group 344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10831" name="Line 34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32" name="Line 34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10" name="Group 347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10829" name="Line 34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30" name="Line 34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11" name="Group 350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10827" name="Line 35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28" name="Line 35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12" name="Group 353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10825" name="Line 35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26" name="Line 35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13" name="Group 356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10823" name="Line 35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24" name="Line 35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14" name="Group 359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10821" name="Line 36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22" name="Line 36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15" name="Group 362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10819" name="Line 36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20" name="Line 36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816" name="Group 365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10817" name="Line 36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18" name="Line 36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10248" name="Group 368"/>
          <p:cNvGrpSpPr>
            <a:grpSpLocks/>
          </p:cNvGrpSpPr>
          <p:nvPr/>
        </p:nvGrpSpPr>
        <p:grpSpPr bwMode="auto">
          <a:xfrm>
            <a:off x="152400" y="3810000"/>
            <a:ext cx="8839200" cy="152400"/>
            <a:chOff x="96" y="4128"/>
            <a:chExt cx="5568" cy="96"/>
          </a:xfrm>
        </p:grpSpPr>
        <p:grpSp>
          <p:nvGrpSpPr>
            <p:cNvPr id="10737" name="Group 369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10795" name="Line 37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96" name="Line 37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738" name="Group 372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10793" name="Line 37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94" name="Line 37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739" name="Group 375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10791" name="Line 37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92" name="Line 37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740" name="Group 378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10789" name="Line 37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90" name="Line 38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741" name="Group 381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10787" name="Line 38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88" name="Line 38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742" name="Group 384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10785" name="Line 38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86" name="Line 38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743" name="Group 387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10783" name="Line 38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84" name="Line 38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744" name="Group 390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10781" name="Line 39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82" name="Line 39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745" name="Group 393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10779" name="Line 39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80" name="Line 39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746" name="Group 396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10777" name="Line 39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78" name="Line 39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747" name="Group 399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10775" name="Line 40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76" name="Line 40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748" name="Group 402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10773" name="Line 40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74" name="Line 40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749" name="Group 405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10771" name="Line 40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72" name="Line 40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750" name="Group 408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10769" name="Line 40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70" name="Line 41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751" name="Group 411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10767" name="Line 41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68" name="Line 41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752" name="Group 414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10765" name="Line 41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66" name="Line 41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753" name="Group 417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10763" name="Line 41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64" name="Line 41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754" name="Group 420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10761" name="Line 42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62" name="Line 42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755" name="Group 423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10759" name="Line 42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60" name="Line 42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756" name="Group 426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10757" name="Line 42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58" name="Line 42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10249" name="Group 429"/>
          <p:cNvGrpSpPr>
            <a:grpSpLocks/>
          </p:cNvGrpSpPr>
          <p:nvPr/>
        </p:nvGrpSpPr>
        <p:grpSpPr bwMode="auto">
          <a:xfrm>
            <a:off x="152400" y="3352800"/>
            <a:ext cx="8839200" cy="152400"/>
            <a:chOff x="96" y="4128"/>
            <a:chExt cx="5568" cy="96"/>
          </a:xfrm>
        </p:grpSpPr>
        <p:grpSp>
          <p:nvGrpSpPr>
            <p:cNvPr id="10677" name="Group 430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10735" name="Line 43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36" name="Line 43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78" name="Group 433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10733" name="Line 43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34" name="Line 43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79" name="Group 436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10731" name="Line 43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32" name="Line 43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80" name="Group 439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10729" name="Line 44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30" name="Line 44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81" name="Group 442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10727" name="Line 44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28" name="Line 44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82" name="Group 445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10725" name="Line 44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26" name="Line 44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83" name="Group 448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10723" name="Line 44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24" name="Line 45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84" name="Group 451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10721" name="Line 45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22" name="Line 45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85" name="Group 454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10719" name="Line 45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20" name="Line 45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86" name="Group 457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10717" name="Line 45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18" name="Line 45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87" name="Group 460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10715" name="Line 46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16" name="Line 46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88" name="Group 463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10713" name="Line 46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14" name="Line 46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89" name="Group 466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10711" name="Line 46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12" name="Line 46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90" name="Group 469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10709" name="Line 47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10" name="Line 47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91" name="Group 472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10707" name="Line 47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08" name="Line 47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92" name="Group 475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10705" name="Line 47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06" name="Line 47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93" name="Group 478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10703" name="Line 47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04" name="Line 48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94" name="Group 481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10701" name="Line 48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02" name="Line 48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95" name="Group 484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10699" name="Line 48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00" name="Line 48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96" name="Group 487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10697" name="Line 48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98" name="Line 48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10250" name="Group 490"/>
          <p:cNvGrpSpPr>
            <a:grpSpLocks/>
          </p:cNvGrpSpPr>
          <p:nvPr/>
        </p:nvGrpSpPr>
        <p:grpSpPr bwMode="auto">
          <a:xfrm>
            <a:off x="152400" y="2895600"/>
            <a:ext cx="8839200" cy="152400"/>
            <a:chOff x="96" y="4128"/>
            <a:chExt cx="5568" cy="96"/>
          </a:xfrm>
        </p:grpSpPr>
        <p:grpSp>
          <p:nvGrpSpPr>
            <p:cNvPr id="10617" name="Group 491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10675" name="Line 49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76" name="Line 49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18" name="Group 494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10673" name="Line 49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74" name="Line 49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19" name="Group 497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10671" name="Line 49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72" name="Line 49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20" name="Group 500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10669" name="Line 50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70" name="Line 50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21" name="Group 503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10667" name="Line 50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68" name="Line 50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22" name="Group 506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10665" name="Line 50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66" name="Line 50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23" name="Group 509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10663" name="Line 51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64" name="Line 51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24" name="Group 512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10661" name="Line 51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62" name="Line 51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25" name="Group 515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10659" name="Line 51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60" name="Line 51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26" name="Group 518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10657" name="Line 51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58" name="Line 52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27" name="Group 521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10655" name="Line 52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56" name="Line 52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28" name="Group 524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10653" name="Line 52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54" name="Line 52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29" name="Group 527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10651" name="Line 52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52" name="Line 52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30" name="Group 530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10649" name="Line 53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50" name="Line 53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31" name="Group 533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10647" name="Line 53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48" name="Line 53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32" name="Group 536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10645" name="Line 53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46" name="Line 53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33" name="Group 539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10643" name="Line 54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44" name="Line 54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34" name="Group 542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10641" name="Line 54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42" name="Line 54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35" name="Group 545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10639" name="Line 54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40" name="Line 54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636" name="Group 548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10637" name="Line 54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38" name="Line 55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10251" name="Group 551"/>
          <p:cNvGrpSpPr>
            <a:grpSpLocks/>
          </p:cNvGrpSpPr>
          <p:nvPr/>
        </p:nvGrpSpPr>
        <p:grpSpPr bwMode="auto">
          <a:xfrm>
            <a:off x="152400" y="2438400"/>
            <a:ext cx="8839200" cy="152400"/>
            <a:chOff x="96" y="4128"/>
            <a:chExt cx="5568" cy="96"/>
          </a:xfrm>
        </p:grpSpPr>
        <p:grpSp>
          <p:nvGrpSpPr>
            <p:cNvPr id="10557" name="Group 552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10615" name="Line 55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16" name="Line 55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58" name="Group 555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10613" name="Line 55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14" name="Line 55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59" name="Group 558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10611" name="Line 55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12" name="Line 56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60" name="Group 561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10609" name="Line 56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10" name="Line 56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61" name="Group 564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10607" name="Line 56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08" name="Line 56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62" name="Group 567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10605" name="Line 56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06" name="Line 56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63" name="Group 570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10603" name="Line 57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04" name="Line 57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64" name="Group 573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10601" name="Line 57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02" name="Line 57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65" name="Group 576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10599" name="Line 57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600" name="Line 57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66" name="Group 579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10597" name="Line 58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98" name="Line 58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67" name="Group 582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10595" name="Line 58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96" name="Line 58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68" name="Group 585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10593" name="Line 58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94" name="Line 58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69" name="Group 588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10591" name="Line 58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92" name="Line 59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70" name="Group 591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10589" name="Line 59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90" name="Line 59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71" name="Group 594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10587" name="Line 59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88" name="Line 59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72" name="Group 597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10585" name="Line 59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86" name="Line 59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73" name="Group 600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10583" name="Line 60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84" name="Line 60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74" name="Group 603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10581" name="Line 60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82" name="Line 60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75" name="Group 606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10579" name="Line 60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80" name="Line 60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76" name="Group 609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10577" name="Line 61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78" name="Line 61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10252" name="Group 612"/>
          <p:cNvGrpSpPr>
            <a:grpSpLocks/>
          </p:cNvGrpSpPr>
          <p:nvPr/>
        </p:nvGrpSpPr>
        <p:grpSpPr bwMode="auto">
          <a:xfrm>
            <a:off x="152400" y="1981200"/>
            <a:ext cx="8839200" cy="152400"/>
            <a:chOff x="96" y="4128"/>
            <a:chExt cx="5568" cy="96"/>
          </a:xfrm>
        </p:grpSpPr>
        <p:grpSp>
          <p:nvGrpSpPr>
            <p:cNvPr id="10497" name="Group 613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10555" name="Line 61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56" name="Line 61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498" name="Group 616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10553" name="Line 61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54" name="Line 61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499" name="Group 619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10551" name="Line 62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52" name="Line 62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00" name="Group 622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10549" name="Line 62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50" name="Line 62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01" name="Group 625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10547" name="Line 62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48" name="Line 62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02" name="Group 628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10545" name="Line 62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46" name="Line 63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03" name="Group 631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10543" name="Line 63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44" name="Line 63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04" name="Group 634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10541" name="Line 63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42" name="Line 63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05" name="Group 637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10539" name="Line 63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40" name="Line 63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06" name="Group 640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10537" name="Line 64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38" name="Line 64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07" name="Group 643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10535" name="Line 64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36" name="Line 64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08" name="Group 646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10533" name="Line 64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34" name="Line 64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09" name="Group 649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10531" name="Line 65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32" name="Line 65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10" name="Group 652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10529" name="Line 65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30" name="Line 65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11" name="Group 655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10527" name="Line 65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28" name="Line 65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12" name="Group 658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10525" name="Line 65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26" name="Line 66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13" name="Group 661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10523" name="Line 66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24" name="Line 66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14" name="Group 664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10521" name="Line 66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22" name="Line 66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15" name="Group 667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10519" name="Line 66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20" name="Line 66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516" name="Group 670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10517" name="Line 67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18" name="Line 67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10253" name="Group 673"/>
          <p:cNvGrpSpPr>
            <a:grpSpLocks/>
          </p:cNvGrpSpPr>
          <p:nvPr/>
        </p:nvGrpSpPr>
        <p:grpSpPr bwMode="auto">
          <a:xfrm>
            <a:off x="152400" y="1524000"/>
            <a:ext cx="8839200" cy="152400"/>
            <a:chOff x="96" y="4128"/>
            <a:chExt cx="5568" cy="96"/>
          </a:xfrm>
        </p:grpSpPr>
        <p:grpSp>
          <p:nvGrpSpPr>
            <p:cNvPr id="10437" name="Group 674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10495" name="Line 67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96" name="Line 67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438" name="Group 677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10493" name="Line 67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94" name="Line 67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439" name="Group 680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10491" name="Line 68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92" name="Line 68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440" name="Group 683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10489" name="Line 68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90" name="Line 68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441" name="Group 686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10487" name="Line 68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88" name="Line 68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442" name="Group 689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10485" name="Line 69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86" name="Line 69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443" name="Group 692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10483" name="Line 69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84" name="Line 69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444" name="Group 695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10481" name="Line 69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82" name="Line 69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445" name="Group 698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10479" name="Line 69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80" name="Line 70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446" name="Group 701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10477" name="Line 70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78" name="Line 70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447" name="Group 704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10475" name="Line 70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76" name="Line 70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448" name="Group 707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10473" name="Line 70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74" name="Line 70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449" name="Group 710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10471" name="Line 71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72" name="Line 71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450" name="Group 713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10469" name="Line 71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70" name="Line 71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451" name="Group 716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10467" name="Line 71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68" name="Line 71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452" name="Group 719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10465" name="Line 72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66" name="Line 72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453" name="Group 722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10463" name="Line 72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64" name="Line 72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454" name="Group 725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10461" name="Line 72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62" name="Line 72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455" name="Group 728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10459" name="Line 72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60" name="Line 73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456" name="Group 731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10457" name="Line 73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58" name="Line 73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10254" name="Group 734"/>
          <p:cNvGrpSpPr>
            <a:grpSpLocks/>
          </p:cNvGrpSpPr>
          <p:nvPr/>
        </p:nvGrpSpPr>
        <p:grpSpPr bwMode="auto">
          <a:xfrm>
            <a:off x="152400" y="1066800"/>
            <a:ext cx="8839200" cy="152400"/>
            <a:chOff x="96" y="4128"/>
            <a:chExt cx="5568" cy="96"/>
          </a:xfrm>
        </p:grpSpPr>
        <p:grpSp>
          <p:nvGrpSpPr>
            <p:cNvPr id="10377" name="Group 735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10435" name="Line 73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36" name="Line 73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78" name="Group 738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10433" name="Line 73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34" name="Line 74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79" name="Group 741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10431" name="Line 74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32" name="Line 74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80" name="Group 744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10429" name="Line 74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30" name="Line 74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81" name="Group 747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10427" name="Line 74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28" name="Line 74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82" name="Group 750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10425" name="Line 75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26" name="Line 75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83" name="Group 753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10423" name="Line 75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24" name="Line 75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84" name="Group 756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10421" name="Line 75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22" name="Line 75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85" name="Group 759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10419" name="Line 76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20" name="Line 76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86" name="Group 762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10417" name="Line 76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18" name="Line 76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87" name="Group 765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10415" name="Line 76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16" name="Line 76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88" name="Group 768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10413" name="Line 76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14" name="Line 77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89" name="Group 771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10411" name="Line 77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12" name="Line 77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90" name="Group 774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10409" name="Line 77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10" name="Line 77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91" name="Group 777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10407" name="Line 77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08" name="Line 77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92" name="Group 780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10405" name="Line 78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06" name="Line 78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93" name="Group 783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10403" name="Line 78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04" name="Line 78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94" name="Group 786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10401" name="Line 78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02" name="Line 78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95" name="Group 789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10399" name="Line 79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00" name="Line 79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96" name="Group 792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10397" name="Line 79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98" name="Line 79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10255" name="Group 795"/>
          <p:cNvGrpSpPr>
            <a:grpSpLocks/>
          </p:cNvGrpSpPr>
          <p:nvPr/>
        </p:nvGrpSpPr>
        <p:grpSpPr bwMode="auto">
          <a:xfrm>
            <a:off x="152400" y="609600"/>
            <a:ext cx="8839200" cy="152400"/>
            <a:chOff x="96" y="4128"/>
            <a:chExt cx="5568" cy="96"/>
          </a:xfrm>
        </p:grpSpPr>
        <p:grpSp>
          <p:nvGrpSpPr>
            <p:cNvPr id="10317" name="Group 796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10375" name="Line 79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76" name="Line 79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18" name="Group 799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10373" name="Line 80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74" name="Line 80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19" name="Group 802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10371" name="Line 80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72" name="Line 80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20" name="Group 805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10369" name="Line 80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70" name="Line 80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21" name="Group 808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10367" name="Line 80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68" name="Line 81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22" name="Group 811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10365" name="Line 81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66" name="Line 81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23" name="Group 814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10363" name="Line 81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64" name="Line 81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24" name="Group 817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10361" name="Line 81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62" name="Line 81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25" name="Group 820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10359" name="Line 82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60" name="Line 82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26" name="Group 823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10357" name="Line 82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58" name="Line 82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27" name="Group 826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10355" name="Line 82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56" name="Line 82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28" name="Group 829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10353" name="Line 83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54" name="Line 83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29" name="Group 832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10351" name="Line 83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52" name="Line 83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30" name="Group 835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10349" name="Line 83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50" name="Line 83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31" name="Group 838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10347" name="Line 83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48" name="Line 84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32" name="Group 841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10345" name="Line 84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46" name="Line 84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33" name="Group 844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10343" name="Line 84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44" name="Line 84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34" name="Group 847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10341" name="Line 84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42" name="Line 84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35" name="Group 850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10339" name="Line 85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40" name="Line 85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36" name="Group 853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10337" name="Line 85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38" name="Line 85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10256" name="Group 856"/>
          <p:cNvGrpSpPr>
            <a:grpSpLocks/>
          </p:cNvGrpSpPr>
          <p:nvPr/>
        </p:nvGrpSpPr>
        <p:grpSpPr bwMode="auto">
          <a:xfrm>
            <a:off x="152400" y="152400"/>
            <a:ext cx="8839200" cy="152400"/>
            <a:chOff x="96" y="4128"/>
            <a:chExt cx="5568" cy="96"/>
          </a:xfrm>
        </p:grpSpPr>
        <p:grpSp>
          <p:nvGrpSpPr>
            <p:cNvPr id="10257" name="Group 857"/>
            <p:cNvGrpSpPr>
              <a:grpSpLocks/>
            </p:cNvGrpSpPr>
            <p:nvPr/>
          </p:nvGrpSpPr>
          <p:grpSpPr bwMode="auto">
            <a:xfrm>
              <a:off x="96" y="4128"/>
              <a:ext cx="96" cy="96"/>
              <a:chOff x="96" y="4128"/>
              <a:chExt cx="96" cy="96"/>
            </a:xfrm>
          </p:grpSpPr>
          <p:sp>
            <p:nvSpPr>
              <p:cNvPr id="10315" name="Line 85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16" name="Line 85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258" name="Group 860"/>
            <p:cNvGrpSpPr>
              <a:grpSpLocks/>
            </p:cNvGrpSpPr>
            <p:nvPr/>
          </p:nvGrpSpPr>
          <p:grpSpPr bwMode="auto">
            <a:xfrm>
              <a:off x="384" y="4128"/>
              <a:ext cx="96" cy="96"/>
              <a:chOff x="96" y="4128"/>
              <a:chExt cx="96" cy="96"/>
            </a:xfrm>
          </p:grpSpPr>
          <p:sp>
            <p:nvSpPr>
              <p:cNvPr id="10313" name="Line 86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14" name="Line 86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259" name="Group 863"/>
            <p:cNvGrpSpPr>
              <a:grpSpLocks/>
            </p:cNvGrpSpPr>
            <p:nvPr/>
          </p:nvGrpSpPr>
          <p:grpSpPr bwMode="auto">
            <a:xfrm>
              <a:off x="672" y="4128"/>
              <a:ext cx="96" cy="96"/>
              <a:chOff x="96" y="4128"/>
              <a:chExt cx="96" cy="96"/>
            </a:xfrm>
          </p:grpSpPr>
          <p:sp>
            <p:nvSpPr>
              <p:cNvPr id="10311" name="Line 86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12" name="Line 86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260" name="Group 866"/>
            <p:cNvGrpSpPr>
              <a:grpSpLocks/>
            </p:cNvGrpSpPr>
            <p:nvPr/>
          </p:nvGrpSpPr>
          <p:grpSpPr bwMode="auto">
            <a:xfrm>
              <a:off x="960" y="4128"/>
              <a:ext cx="96" cy="96"/>
              <a:chOff x="96" y="4128"/>
              <a:chExt cx="96" cy="96"/>
            </a:xfrm>
          </p:grpSpPr>
          <p:sp>
            <p:nvSpPr>
              <p:cNvPr id="10309" name="Line 86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10" name="Line 86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261" name="Group 869"/>
            <p:cNvGrpSpPr>
              <a:grpSpLocks/>
            </p:cNvGrpSpPr>
            <p:nvPr/>
          </p:nvGrpSpPr>
          <p:grpSpPr bwMode="auto">
            <a:xfrm>
              <a:off x="1248" y="4128"/>
              <a:ext cx="96" cy="96"/>
              <a:chOff x="96" y="4128"/>
              <a:chExt cx="96" cy="96"/>
            </a:xfrm>
          </p:grpSpPr>
          <p:sp>
            <p:nvSpPr>
              <p:cNvPr id="10307" name="Line 87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08" name="Line 87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262" name="Group 872"/>
            <p:cNvGrpSpPr>
              <a:grpSpLocks/>
            </p:cNvGrpSpPr>
            <p:nvPr/>
          </p:nvGrpSpPr>
          <p:grpSpPr bwMode="auto">
            <a:xfrm>
              <a:off x="1536" y="4128"/>
              <a:ext cx="96" cy="96"/>
              <a:chOff x="96" y="4128"/>
              <a:chExt cx="96" cy="96"/>
            </a:xfrm>
          </p:grpSpPr>
          <p:sp>
            <p:nvSpPr>
              <p:cNvPr id="10305" name="Line 87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06" name="Line 87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263" name="Group 875"/>
            <p:cNvGrpSpPr>
              <a:grpSpLocks/>
            </p:cNvGrpSpPr>
            <p:nvPr/>
          </p:nvGrpSpPr>
          <p:grpSpPr bwMode="auto">
            <a:xfrm>
              <a:off x="1824" y="4128"/>
              <a:ext cx="96" cy="96"/>
              <a:chOff x="96" y="4128"/>
              <a:chExt cx="96" cy="96"/>
            </a:xfrm>
          </p:grpSpPr>
          <p:sp>
            <p:nvSpPr>
              <p:cNvPr id="10303" name="Line 87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04" name="Line 87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264" name="Group 878"/>
            <p:cNvGrpSpPr>
              <a:grpSpLocks/>
            </p:cNvGrpSpPr>
            <p:nvPr/>
          </p:nvGrpSpPr>
          <p:grpSpPr bwMode="auto">
            <a:xfrm>
              <a:off x="2112" y="4128"/>
              <a:ext cx="96" cy="96"/>
              <a:chOff x="96" y="4128"/>
              <a:chExt cx="96" cy="96"/>
            </a:xfrm>
          </p:grpSpPr>
          <p:sp>
            <p:nvSpPr>
              <p:cNvPr id="10301" name="Line 87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02" name="Line 88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265" name="Group 881"/>
            <p:cNvGrpSpPr>
              <a:grpSpLocks/>
            </p:cNvGrpSpPr>
            <p:nvPr/>
          </p:nvGrpSpPr>
          <p:grpSpPr bwMode="auto">
            <a:xfrm>
              <a:off x="2400" y="4128"/>
              <a:ext cx="96" cy="96"/>
              <a:chOff x="96" y="4128"/>
              <a:chExt cx="96" cy="96"/>
            </a:xfrm>
          </p:grpSpPr>
          <p:sp>
            <p:nvSpPr>
              <p:cNvPr id="10299" name="Line 88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00" name="Line 88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266" name="Group 884"/>
            <p:cNvGrpSpPr>
              <a:grpSpLocks/>
            </p:cNvGrpSpPr>
            <p:nvPr/>
          </p:nvGrpSpPr>
          <p:grpSpPr bwMode="auto">
            <a:xfrm>
              <a:off x="2688" y="4128"/>
              <a:ext cx="96" cy="96"/>
              <a:chOff x="96" y="4128"/>
              <a:chExt cx="96" cy="96"/>
            </a:xfrm>
          </p:grpSpPr>
          <p:sp>
            <p:nvSpPr>
              <p:cNvPr id="10297" name="Line 88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98" name="Line 88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267" name="Group 887"/>
            <p:cNvGrpSpPr>
              <a:grpSpLocks/>
            </p:cNvGrpSpPr>
            <p:nvPr/>
          </p:nvGrpSpPr>
          <p:grpSpPr bwMode="auto">
            <a:xfrm>
              <a:off x="2976" y="4128"/>
              <a:ext cx="96" cy="96"/>
              <a:chOff x="96" y="4128"/>
              <a:chExt cx="96" cy="96"/>
            </a:xfrm>
          </p:grpSpPr>
          <p:sp>
            <p:nvSpPr>
              <p:cNvPr id="10295" name="Line 888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96" name="Line 889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268" name="Group 890"/>
            <p:cNvGrpSpPr>
              <a:grpSpLocks/>
            </p:cNvGrpSpPr>
            <p:nvPr/>
          </p:nvGrpSpPr>
          <p:grpSpPr bwMode="auto">
            <a:xfrm>
              <a:off x="3264" y="4128"/>
              <a:ext cx="96" cy="96"/>
              <a:chOff x="96" y="4128"/>
              <a:chExt cx="96" cy="96"/>
            </a:xfrm>
          </p:grpSpPr>
          <p:sp>
            <p:nvSpPr>
              <p:cNvPr id="10293" name="Line 891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94" name="Line 892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269" name="Group 893"/>
            <p:cNvGrpSpPr>
              <a:grpSpLocks/>
            </p:cNvGrpSpPr>
            <p:nvPr/>
          </p:nvGrpSpPr>
          <p:grpSpPr bwMode="auto">
            <a:xfrm>
              <a:off x="3552" y="4128"/>
              <a:ext cx="96" cy="96"/>
              <a:chOff x="96" y="4128"/>
              <a:chExt cx="96" cy="96"/>
            </a:xfrm>
          </p:grpSpPr>
          <p:sp>
            <p:nvSpPr>
              <p:cNvPr id="10291" name="Line 894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92" name="Line 895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270" name="Group 896"/>
            <p:cNvGrpSpPr>
              <a:grpSpLocks/>
            </p:cNvGrpSpPr>
            <p:nvPr/>
          </p:nvGrpSpPr>
          <p:grpSpPr bwMode="auto">
            <a:xfrm>
              <a:off x="3840" y="4128"/>
              <a:ext cx="96" cy="96"/>
              <a:chOff x="96" y="4128"/>
              <a:chExt cx="96" cy="96"/>
            </a:xfrm>
          </p:grpSpPr>
          <p:sp>
            <p:nvSpPr>
              <p:cNvPr id="10289" name="Line 897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90" name="Line 898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271" name="Group 899"/>
            <p:cNvGrpSpPr>
              <a:grpSpLocks/>
            </p:cNvGrpSpPr>
            <p:nvPr/>
          </p:nvGrpSpPr>
          <p:grpSpPr bwMode="auto">
            <a:xfrm>
              <a:off x="4128" y="4128"/>
              <a:ext cx="96" cy="96"/>
              <a:chOff x="96" y="4128"/>
              <a:chExt cx="96" cy="96"/>
            </a:xfrm>
          </p:grpSpPr>
          <p:sp>
            <p:nvSpPr>
              <p:cNvPr id="10287" name="Line 900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88" name="Line 901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272" name="Group 902"/>
            <p:cNvGrpSpPr>
              <a:grpSpLocks/>
            </p:cNvGrpSpPr>
            <p:nvPr/>
          </p:nvGrpSpPr>
          <p:grpSpPr bwMode="auto">
            <a:xfrm>
              <a:off x="4416" y="4128"/>
              <a:ext cx="96" cy="96"/>
              <a:chOff x="96" y="4128"/>
              <a:chExt cx="96" cy="96"/>
            </a:xfrm>
          </p:grpSpPr>
          <p:sp>
            <p:nvSpPr>
              <p:cNvPr id="10285" name="Line 903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86" name="Line 904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273" name="Group 905"/>
            <p:cNvGrpSpPr>
              <a:grpSpLocks/>
            </p:cNvGrpSpPr>
            <p:nvPr/>
          </p:nvGrpSpPr>
          <p:grpSpPr bwMode="auto">
            <a:xfrm>
              <a:off x="4704" y="4128"/>
              <a:ext cx="96" cy="96"/>
              <a:chOff x="96" y="4128"/>
              <a:chExt cx="96" cy="96"/>
            </a:xfrm>
          </p:grpSpPr>
          <p:sp>
            <p:nvSpPr>
              <p:cNvPr id="10283" name="Line 906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84" name="Line 907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274" name="Group 908"/>
            <p:cNvGrpSpPr>
              <a:grpSpLocks/>
            </p:cNvGrpSpPr>
            <p:nvPr/>
          </p:nvGrpSpPr>
          <p:grpSpPr bwMode="auto">
            <a:xfrm>
              <a:off x="4992" y="4128"/>
              <a:ext cx="96" cy="96"/>
              <a:chOff x="96" y="4128"/>
              <a:chExt cx="96" cy="96"/>
            </a:xfrm>
          </p:grpSpPr>
          <p:sp>
            <p:nvSpPr>
              <p:cNvPr id="10281" name="Line 909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82" name="Line 910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275" name="Group 911"/>
            <p:cNvGrpSpPr>
              <a:grpSpLocks/>
            </p:cNvGrpSpPr>
            <p:nvPr/>
          </p:nvGrpSpPr>
          <p:grpSpPr bwMode="auto">
            <a:xfrm>
              <a:off x="5280" y="4128"/>
              <a:ext cx="96" cy="96"/>
              <a:chOff x="96" y="4128"/>
              <a:chExt cx="96" cy="96"/>
            </a:xfrm>
          </p:grpSpPr>
          <p:sp>
            <p:nvSpPr>
              <p:cNvPr id="10279" name="Line 912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80" name="Line 913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276" name="Group 914"/>
            <p:cNvGrpSpPr>
              <a:grpSpLocks/>
            </p:cNvGrpSpPr>
            <p:nvPr/>
          </p:nvGrpSpPr>
          <p:grpSpPr bwMode="auto">
            <a:xfrm>
              <a:off x="5568" y="4128"/>
              <a:ext cx="96" cy="96"/>
              <a:chOff x="96" y="4128"/>
              <a:chExt cx="96" cy="96"/>
            </a:xfrm>
          </p:grpSpPr>
          <p:sp>
            <p:nvSpPr>
              <p:cNvPr id="10277" name="Line 915"/>
              <p:cNvSpPr>
                <a:spLocks noChangeShapeType="1"/>
              </p:cNvSpPr>
              <p:nvPr/>
            </p:nvSpPr>
            <p:spPr bwMode="auto">
              <a:xfrm>
                <a:off x="96" y="4176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78" name="Line 916"/>
              <p:cNvSpPr>
                <a:spLocks noChangeShapeType="1"/>
              </p:cNvSpPr>
              <p:nvPr/>
            </p:nvSpPr>
            <p:spPr bwMode="auto">
              <a:xfrm>
                <a:off x="144" y="412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</Words>
  <Application>Microsoft Office PowerPoint</Application>
  <PresentationFormat>Presentazione su schermo (4:3)</PresentationFormat>
  <Paragraphs>1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Default Design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Dell Computer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Christian Leger</dc:creator>
  <cp:lastModifiedBy>visio</cp:lastModifiedBy>
  <cp:revision>20</cp:revision>
  <dcterms:created xsi:type="dcterms:W3CDTF">1999-02-10T13:30:48Z</dcterms:created>
  <dcterms:modified xsi:type="dcterms:W3CDTF">2014-06-19T16:02:16Z</dcterms:modified>
</cp:coreProperties>
</file>