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sldIdLst>
    <p:sldId id="270" r:id="rId2"/>
    <p:sldId id="267" r:id="rId3"/>
    <p:sldId id="268" r:id="rId4"/>
    <p:sldId id="269" r:id="rId5"/>
    <p:sldId id="264" r:id="rId6"/>
    <p:sldId id="256" r:id="rId7"/>
    <p:sldId id="257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006600"/>
    <a:srgbClr val="993366"/>
    <a:srgbClr val="0033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32787"/>
    <p:restoredTop sz="90929"/>
  </p:normalViewPr>
  <p:slideViewPr>
    <p:cSldViewPr>
      <p:cViewPr>
        <p:scale>
          <a:sx n="75" d="100"/>
          <a:sy n="75" d="100"/>
        </p:scale>
        <p:origin x="-187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187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noProof="0" smtClean="0"/>
              <a:t>Click to edit Master text styles</a:t>
            </a:r>
          </a:p>
          <a:p>
            <a:pPr lvl="1"/>
            <a:r>
              <a:rPr lang="en-US" altLang="it-IT" noProof="0" smtClean="0"/>
              <a:t>Second level</a:t>
            </a:r>
          </a:p>
          <a:p>
            <a:pPr lvl="2"/>
            <a:r>
              <a:rPr lang="en-US" altLang="it-IT" noProof="0" smtClean="0"/>
              <a:t>Third level</a:t>
            </a:r>
          </a:p>
          <a:p>
            <a:pPr lvl="3"/>
            <a:r>
              <a:rPr lang="en-US" altLang="it-IT" noProof="0" smtClean="0"/>
              <a:t>Fourth level</a:t>
            </a:r>
          </a:p>
          <a:p>
            <a:pPr lvl="4"/>
            <a:r>
              <a:rPr lang="en-US" altLang="it-IT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2B4F643-23D7-4FD8-BA7D-0CFA3FADBAB8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280940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57C5BB12-8BC9-4BD0-9E99-C3F0C703FF1E}" type="slidenum">
              <a:rPr lang="en-US" altLang="it-IT" sz="1200" smtClean="0"/>
              <a:pPr/>
              <a:t>8</a:t>
            </a:fld>
            <a:endParaRPr lang="en-US" altLang="it-IT" sz="1200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5E0EF-5B67-4210-9EE3-49B87F9CD424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218487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A734A-98FC-4D57-A693-41C13F300391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211742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48397-BA5D-4971-8AF7-9E998A10E0A6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410572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AF1B1-8B6F-48B4-9FB4-A9B35C948FCB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45747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C6522-3255-425E-9E6B-F1EFA66B725E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544000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75516-4770-4303-9161-1B8134365309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651286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F1578-0019-430E-9FD8-36BA0FC0F490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192428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2CBA5-6654-4EF7-B936-FB626ED1E9C2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911848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51DB9-0982-4FEF-8683-FFDA8FF24D0E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057406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86F56-4985-4890-A453-28EAAB4DEF4B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420905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6A915-6CF7-43B5-8F16-76D2A6C95DBB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586514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smtClean="0"/>
              <a:t>Click to edit Master text styles</a:t>
            </a:r>
          </a:p>
          <a:p>
            <a:pPr lvl="1"/>
            <a:r>
              <a:rPr lang="en-US" altLang="it-IT" smtClean="0"/>
              <a:t>Second level</a:t>
            </a:r>
          </a:p>
          <a:p>
            <a:pPr lvl="2"/>
            <a:r>
              <a:rPr lang="en-US" altLang="it-IT" smtClean="0"/>
              <a:t>Third level</a:t>
            </a:r>
          </a:p>
          <a:p>
            <a:pPr lvl="3"/>
            <a:r>
              <a:rPr lang="en-US" altLang="it-IT" smtClean="0"/>
              <a:t>Fourth level</a:t>
            </a:r>
          </a:p>
          <a:p>
            <a:pPr lvl="4"/>
            <a:r>
              <a:rPr lang="en-US" altLang="it-I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4FE834B-E616-4FA0-8420-339A426338A7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267" name="Line 3"/>
            <p:cNvSpPr>
              <a:spLocks noChangeShapeType="1"/>
            </p:cNvSpPr>
            <p:nvPr/>
          </p:nvSpPr>
          <p:spPr bwMode="auto">
            <a:xfrm>
              <a:off x="288" y="0"/>
              <a:ext cx="0" cy="432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68" name="Line 4"/>
            <p:cNvSpPr>
              <a:spLocks noChangeShapeType="1"/>
            </p:cNvSpPr>
            <p:nvPr/>
          </p:nvSpPr>
          <p:spPr bwMode="auto">
            <a:xfrm>
              <a:off x="576" y="0"/>
              <a:ext cx="0" cy="432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69" name="Line 5"/>
            <p:cNvSpPr>
              <a:spLocks noChangeShapeType="1"/>
            </p:cNvSpPr>
            <p:nvPr/>
          </p:nvSpPr>
          <p:spPr bwMode="auto">
            <a:xfrm>
              <a:off x="0" y="0"/>
              <a:ext cx="0" cy="432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70" name="Line 6"/>
            <p:cNvSpPr>
              <a:spLocks noChangeShapeType="1"/>
            </p:cNvSpPr>
            <p:nvPr/>
          </p:nvSpPr>
          <p:spPr bwMode="auto">
            <a:xfrm>
              <a:off x="864" y="0"/>
              <a:ext cx="0" cy="432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71" name="Line 7"/>
            <p:cNvSpPr>
              <a:spLocks noChangeShapeType="1"/>
            </p:cNvSpPr>
            <p:nvPr/>
          </p:nvSpPr>
          <p:spPr bwMode="auto">
            <a:xfrm>
              <a:off x="1152" y="0"/>
              <a:ext cx="0" cy="432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72" name="Line 8"/>
            <p:cNvSpPr>
              <a:spLocks noChangeShapeType="1"/>
            </p:cNvSpPr>
            <p:nvPr/>
          </p:nvSpPr>
          <p:spPr bwMode="auto">
            <a:xfrm>
              <a:off x="1440" y="0"/>
              <a:ext cx="0" cy="432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73" name="Line 9"/>
            <p:cNvSpPr>
              <a:spLocks noChangeShapeType="1"/>
            </p:cNvSpPr>
            <p:nvPr/>
          </p:nvSpPr>
          <p:spPr bwMode="auto">
            <a:xfrm>
              <a:off x="2016" y="0"/>
              <a:ext cx="0" cy="432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74" name="Line 10"/>
            <p:cNvSpPr>
              <a:spLocks noChangeShapeType="1"/>
            </p:cNvSpPr>
            <p:nvPr/>
          </p:nvSpPr>
          <p:spPr bwMode="auto">
            <a:xfrm>
              <a:off x="2304" y="0"/>
              <a:ext cx="0" cy="432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75" name="Line 11"/>
            <p:cNvSpPr>
              <a:spLocks noChangeShapeType="1"/>
            </p:cNvSpPr>
            <p:nvPr/>
          </p:nvSpPr>
          <p:spPr bwMode="auto">
            <a:xfrm>
              <a:off x="1728" y="0"/>
              <a:ext cx="0" cy="432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76" name="Line 12"/>
            <p:cNvSpPr>
              <a:spLocks noChangeShapeType="1"/>
            </p:cNvSpPr>
            <p:nvPr/>
          </p:nvSpPr>
          <p:spPr bwMode="auto">
            <a:xfrm>
              <a:off x="2592" y="0"/>
              <a:ext cx="0" cy="432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77" name="Line 13"/>
            <p:cNvSpPr>
              <a:spLocks noChangeShapeType="1"/>
            </p:cNvSpPr>
            <p:nvPr/>
          </p:nvSpPr>
          <p:spPr bwMode="auto">
            <a:xfrm>
              <a:off x="2880" y="0"/>
              <a:ext cx="0" cy="432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78" name="Line 14"/>
            <p:cNvSpPr>
              <a:spLocks noChangeShapeType="1"/>
            </p:cNvSpPr>
            <p:nvPr/>
          </p:nvSpPr>
          <p:spPr bwMode="auto">
            <a:xfrm>
              <a:off x="3168" y="0"/>
              <a:ext cx="0" cy="432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79" name="Line 15"/>
            <p:cNvSpPr>
              <a:spLocks noChangeShapeType="1"/>
            </p:cNvSpPr>
            <p:nvPr/>
          </p:nvSpPr>
          <p:spPr bwMode="auto">
            <a:xfrm>
              <a:off x="3744" y="0"/>
              <a:ext cx="0" cy="432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80" name="Line 16"/>
            <p:cNvSpPr>
              <a:spLocks noChangeShapeType="1"/>
            </p:cNvSpPr>
            <p:nvPr/>
          </p:nvSpPr>
          <p:spPr bwMode="auto">
            <a:xfrm>
              <a:off x="4032" y="0"/>
              <a:ext cx="0" cy="432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81" name="Line 17"/>
            <p:cNvSpPr>
              <a:spLocks noChangeShapeType="1"/>
            </p:cNvSpPr>
            <p:nvPr/>
          </p:nvSpPr>
          <p:spPr bwMode="auto">
            <a:xfrm>
              <a:off x="3456" y="0"/>
              <a:ext cx="0" cy="432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82" name="Line 18"/>
            <p:cNvSpPr>
              <a:spLocks noChangeShapeType="1"/>
            </p:cNvSpPr>
            <p:nvPr/>
          </p:nvSpPr>
          <p:spPr bwMode="auto">
            <a:xfrm>
              <a:off x="4320" y="0"/>
              <a:ext cx="0" cy="432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83" name="Line 19"/>
            <p:cNvSpPr>
              <a:spLocks noChangeShapeType="1"/>
            </p:cNvSpPr>
            <p:nvPr/>
          </p:nvSpPr>
          <p:spPr bwMode="auto">
            <a:xfrm>
              <a:off x="4608" y="0"/>
              <a:ext cx="0" cy="432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84" name="Line 20"/>
            <p:cNvSpPr>
              <a:spLocks noChangeShapeType="1"/>
            </p:cNvSpPr>
            <p:nvPr/>
          </p:nvSpPr>
          <p:spPr bwMode="auto">
            <a:xfrm>
              <a:off x="4896" y="0"/>
              <a:ext cx="0" cy="432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85" name="Line 21"/>
            <p:cNvSpPr>
              <a:spLocks noChangeShapeType="1"/>
            </p:cNvSpPr>
            <p:nvPr/>
          </p:nvSpPr>
          <p:spPr bwMode="auto">
            <a:xfrm>
              <a:off x="5184" y="0"/>
              <a:ext cx="0" cy="432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86" name="Line 22"/>
            <p:cNvSpPr>
              <a:spLocks noChangeShapeType="1"/>
            </p:cNvSpPr>
            <p:nvPr/>
          </p:nvSpPr>
          <p:spPr bwMode="auto">
            <a:xfrm>
              <a:off x="5472" y="0"/>
              <a:ext cx="0" cy="432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87" name="Line 23"/>
            <p:cNvSpPr>
              <a:spLocks noChangeShapeType="1"/>
            </p:cNvSpPr>
            <p:nvPr/>
          </p:nvSpPr>
          <p:spPr bwMode="auto">
            <a:xfrm>
              <a:off x="5760" y="0"/>
              <a:ext cx="0" cy="432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88" name="Line 24"/>
            <p:cNvSpPr>
              <a:spLocks noChangeShapeType="1"/>
            </p:cNvSpPr>
            <p:nvPr/>
          </p:nvSpPr>
          <p:spPr bwMode="auto">
            <a:xfrm>
              <a:off x="0" y="288"/>
              <a:ext cx="576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89" name="Line 25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90" name="Line 26"/>
            <p:cNvSpPr>
              <a:spLocks noChangeShapeType="1"/>
            </p:cNvSpPr>
            <p:nvPr/>
          </p:nvSpPr>
          <p:spPr bwMode="auto">
            <a:xfrm>
              <a:off x="0" y="576"/>
              <a:ext cx="576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91" name="Line 27"/>
            <p:cNvSpPr>
              <a:spLocks noChangeShapeType="1"/>
            </p:cNvSpPr>
            <p:nvPr/>
          </p:nvSpPr>
          <p:spPr bwMode="auto">
            <a:xfrm>
              <a:off x="0" y="864"/>
              <a:ext cx="576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92" name="Line 28"/>
            <p:cNvSpPr>
              <a:spLocks noChangeShapeType="1"/>
            </p:cNvSpPr>
            <p:nvPr/>
          </p:nvSpPr>
          <p:spPr bwMode="auto">
            <a:xfrm>
              <a:off x="0" y="1152"/>
              <a:ext cx="576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93" name="Line 29"/>
            <p:cNvSpPr>
              <a:spLocks noChangeShapeType="1"/>
            </p:cNvSpPr>
            <p:nvPr/>
          </p:nvSpPr>
          <p:spPr bwMode="auto">
            <a:xfrm>
              <a:off x="0" y="1440"/>
              <a:ext cx="576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94" name="Line 30"/>
            <p:cNvSpPr>
              <a:spLocks noChangeShapeType="1"/>
            </p:cNvSpPr>
            <p:nvPr/>
          </p:nvSpPr>
          <p:spPr bwMode="auto">
            <a:xfrm>
              <a:off x="0" y="1728"/>
              <a:ext cx="576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95" name="Line 31"/>
            <p:cNvSpPr>
              <a:spLocks noChangeShapeType="1"/>
            </p:cNvSpPr>
            <p:nvPr/>
          </p:nvSpPr>
          <p:spPr bwMode="auto">
            <a:xfrm>
              <a:off x="0" y="2304"/>
              <a:ext cx="576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96" name="Line 32"/>
            <p:cNvSpPr>
              <a:spLocks noChangeShapeType="1"/>
            </p:cNvSpPr>
            <p:nvPr/>
          </p:nvSpPr>
          <p:spPr bwMode="auto">
            <a:xfrm>
              <a:off x="0" y="2016"/>
              <a:ext cx="576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97" name="Line 33"/>
            <p:cNvSpPr>
              <a:spLocks noChangeShapeType="1"/>
            </p:cNvSpPr>
            <p:nvPr/>
          </p:nvSpPr>
          <p:spPr bwMode="auto">
            <a:xfrm>
              <a:off x="0" y="2592"/>
              <a:ext cx="576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98" name="Line 34"/>
            <p:cNvSpPr>
              <a:spLocks noChangeShapeType="1"/>
            </p:cNvSpPr>
            <p:nvPr/>
          </p:nvSpPr>
          <p:spPr bwMode="auto">
            <a:xfrm>
              <a:off x="0" y="2880"/>
              <a:ext cx="576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299" name="Line 35"/>
            <p:cNvSpPr>
              <a:spLocks noChangeShapeType="1"/>
            </p:cNvSpPr>
            <p:nvPr/>
          </p:nvSpPr>
          <p:spPr bwMode="auto">
            <a:xfrm>
              <a:off x="0" y="3168"/>
              <a:ext cx="576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300" name="Line 36"/>
            <p:cNvSpPr>
              <a:spLocks noChangeShapeType="1"/>
            </p:cNvSpPr>
            <p:nvPr/>
          </p:nvSpPr>
          <p:spPr bwMode="auto">
            <a:xfrm>
              <a:off x="0" y="3456"/>
              <a:ext cx="576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301" name="Line 37"/>
            <p:cNvSpPr>
              <a:spLocks noChangeShapeType="1"/>
            </p:cNvSpPr>
            <p:nvPr/>
          </p:nvSpPr>
          <p:spPr bwMode="auto">
            <a:xfrm>
              <a:off x="0" y="3744"/>
              <a:ext cx="576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302" name="Line 38"/>
            <p:cNvSpPr>
              <a:spLocks noChangeShapeType="1"/>
            </p:cNvSpPr>
            <p:nvPr/>
          </p:nvSpPr>
          <p:spPr bwMode="auto">
            <a:xfrm>
              <a:off x="0" y="4032"/>
              <a:ext cx="576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303" name="Line 39"/>
            <p:cNvSpPr>
              <a:spLocks noChangeShapeType="1"/>
            </p:cNvSpPr>
            <p:nvPr/>
          </p:nvSpPr>
          <p:spPr bwMode="auto">
            <a:xfrm>
              <a:off x="0" y="4320"/>
              <a:ext cx="576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C:\RAbars102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My Documents\RAcs102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My Documents\RAfdmg102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chemeClr val="bg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4572000" y="0"/>
            <a:ext cx="0" cy="68580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0" y="3429000"/>
            <a:ext cx="91440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76200" y="76200"/>
            <a:ext cx="8991600" cy="670560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2895600" y="1828800"/>
            <a:ext cx="3352800" cy="3200400"/>
          </a:xfrm>
          <a:prstGeom prst="ellips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07"/>
          <p:cNvGrpSpPr>
            <a:grpSpLocks/>
          </p:cNvGrpSpPr>
          <p:nvPr/>
        </p:nvGrpSpPr>
        <p:grpSpPr bwMode="auto">
          <a:xfrm>
            <a:off x="152400" y="6553200"/>
            <a:ext cx="8839200" cy="152400"/>
            <a:chOff x="96" y="4128"/>
            <a:chExt cx="5568" cy="96"/>
          </a:xfrm>
        </p:grpSpPr>
        <p:grpSp>
          <p:nvGrpSpPr>
            <p:cNvPr id="8025" name="Group 49"/>
            <p:cNvGrpSpPr>
              <a:grpSpLocks/>
            </p:cNvGrpSpPr>
            <p:nvPr/>
          </p:nvGrpSpPr>
          <p:grpSpPr bwMode="auto">
            <a:xfrm>
              <a:off x="96" y="4128"/>
              <a:ext cx="96" cy="96"/>
              <a:chOff x="96" y="4128"/>
              <a:chExt cx="96" cy="96"/>
            </a:xfrm>
          </p:grpSpPr>
          <p:sp>
            <p:nvSpPr>
              <p:cNvPr id="8083" name="Line 4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84" name="Line 4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8026" name="Group 50"/>
            <p:cNvGrpSpPr>
              <a:grpSpLocks/>
            </p:cNvGrpSpPr>
            <p:nvPr/>
          </p:nvGrpSpPr>
          <p:grpSpPr bwMode="auto">
            <a:xfrm>
              <a:off x="384" y="4128"/>
              <a:ext cx="96" cy="96"/>
              <a:chOff x="96" y="4128"/>
              <a:chExt cx="96" cy="96"/>
            </a:xfrm>
          </p:grpSpPr>
          <p:sp>
            <p:nvSpPr>
              <p:cNvPr id="8081" name="Line 5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82" name="Line 5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8027" name="Group 53"/>
            <p:cNvGrpSpPr>
              <a:grpSpLocks/>
            </p:cNvGrpSpPr>
            <p:nvPr/>
          </p:nvGrpSpPr>
          <p:grpSpPr bwMode="auto">
            <a:xfrm>
              <a:off x="672" y="4128"/>
              <a:ext cx="96" cy="96"/>
              <a:chOff x="96" y="4128"/>
              <a:chExt cx="96" cy="96"/>
            </a:xfrm>
          </p:grpSpPr>
          <p:sp>
            <p:nvSpPr>
              <p:cNvPr id="8079" name="Line 5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80" name="Line 5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8028" name="Group 56"/>
            <p:cNvGrpSpPr>
              <a:grpSpLocks/>
            </p:cNvGrpSpPr>
            <p:nvPr/>
          </p:nvGrpSpPr>
          <p:grpSpPr bwMode="auto">
            <a:xfrm>
              <a:off x="960" y="4128"/>
              <a:ext cx="96" cy="96"/>
              <a:chOff x="96" y="4128"/>
              <a:chExt cx="96" cy="96"/>
            </a:xfrm>
          </p:grpSpPr>
          <p:sp>
            <p:nvSpPr>
              <p:cNvPr id="8077" name="Line 5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78" name="Line 5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8029" name="Group 59"/>
            <p:cNvGrpSpPr>
              <a:grpSpLocks/>
            </p:cNvGrpSpPr>
            <p:nvPr/>
          </p:nvGrpSpPr>
          <p:grpSpPr bwMode="auto">
            <a:xfrm>
              <a:off x="1248" y="4128"/>
              <a:ext cx="96" cy="96"/>
              <a:chOff x="96" y="4128"/>
              <a:chExt cx="96" cy="96"/>
            </a:xfrm>
          </p:grpSpPr>
          <p:sp>
            <p:nvSpPr>
              <p:cNvPr id="8075" name="Line 6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76" name="Line 6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8030" name="Group 62"/>
            <p:cNvGrpSpPr>
              <a:grpSpLocks/>
            </p:cNvGrpSpPr>
            <p:nvPr/>
          </p:nvGrpSpPr>
          <p:grpSpPr bwMode="auto">
            <a:xfrm>
              <a:off x="1536" y="4128"/>
              <a:ext cx="96" cy="96"/>
              <a:chOff x="96" y="4128"/>
              <a:chExt cx="96" cy="96"/>
            </a:xfrm>
          </p:grpSpPr>
          <p:sp>
            <p:nvSpPr>
              <p:cNvPr id="8073" name="Line 6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74" name="Line 6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8031" name="Group 65"/>
            <p:cNvGrpSpPr>
              <a:grpSpLocks/>
            </p:cNvGrpSpPr>
            <p:nvPr/>
          </p:nvGrpSpPr>
          <p:grpSpPr bwMode="auto">
            <a:xfrm>
              <a:off x="1824" y="4128"/>
              <a:ext cx="96" cy="96"/>
              <a:chOff x="96" y="4128"/>
              <a:chExt cx="96" cy="96"/>
            </a:xfrm>
          </p:grpSpPr>
          <p:sp>
            <p:nvSpPr>
              <p:cNvPr id="8071" name="Line 6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72" name="Line 6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8032" name="Group 68"/>
            <p:cNvGrpSpPr>
              <a:grpSpLocks/>
            </p:cNvGrpSpPr>
            <p:nvPr/>
          </p:nvGrpSpPr>
          <p:grpSpPr bwMode="auto">
            <a:xfrm>
              <a:off x="2112" y="4128"/>
              <a:ext cx="96" cy="96"/>
              <a:chOff x="96" y="4128"/>
              <a:chExt cx="96" cy="96"/>
            </a:xfrm>
          </p:grpSpPr>
          <p:sp>
            <p:nvSpPr>
              <p:cNvPr id="8069" name="Line 6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70" name="Line 7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8033" name="Group 71"/>
            <p:cNvGrpSpPr>
              <a:grpSpLocks/>
            </p:cNvGrpSpPr>
            <p:nvPr/>
          </p:nvGrpSpPr>
          <p:grpSpPr bwMode="auto">
            <a:xfrm>
              <a:off x="2400" y="4128"/>
              <a:ext cx="96" cy="96"/>
              <a:chOff x="96" y="4128"/>
              <a:chExt cx="96" cy="96"/>
            </a:xfrm>
          </p:grpSpPr>
          <p:sp>
            <p:nvSpPr>
              <p:cNvPr id="8067" name="Line 7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68" name="Line 7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8034" name="Group 74"/>
            <p:cNvGrpSpPr>
              <a:grpSpLocks/>
            </p:cNvGrpSpPr>
            <p:nvPr/>
          </p:nvGrpSpPr>
          <p:grpSpPr bwMode="auto">
            <a:xfrm>
              <a:off x="2688" y="4128"/>
              <a:ext cx="96" cy="96"/>
              <a:chOff x="96" y="4128"/>
              <a:chExt cx="96" cy="96"/>
            </a:xfrm>
          </p:grpSpPr>
          <p:sp>
            <p:nvSpPr>
              <p:cNvPr id="8065" name="Line 7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66" name="Line 7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8035" name="Group 77"/>
            <p:cNvGrpSpPr>
              <a:grpSpLocks/>
            </p:cNvGrpSpPr>
            <p:nvPr/>
          </p:nvGrpSpPr>
          <p:grpSpPr bwMode="auto">
            <a:xfrm>
              <a:off x="2976" y="4128"/>
              <a:ext cx="96" cy="96"/>
              <a:chOff x="96" y="4128"/>
              <a:chExt cx="96" cy="96"/>
            </a:xfrm>
          </p:grpSpPr>
          <p:sp>
            <p:nvSpPr>
              <p:cNvPr id="8063" name="Line 7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64" name="Line 7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8036" name="Group 80"/>
            <p:cNvGrpSpPr>
              <a:grpSpLocks/>
            </p:cNvGrpSpPr>
            <p:nvPr/>
          </p:nvGrpSpPr>
          <p:grpSpPr bwMode="auto">
            <a:xfrm>
              <a:off x="3264" y="4128"/>
              <a:ext cx="96" cy="96"/>
              <a:chOff x="96" y="4128"/>
              <a:chExt cx="96" cy="96"/>
            </a:xfrm>
          </p:grpSpPr>
          <p:sp>
            <p:nvSpPr>
              <p:cNvPr id="8061" name="Line 8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62" name="Line 8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8037" name="Group 83"/>
            <p:cNvGrpSpPr>
              <a:grpSpLocks/>
            </p:cNvGrpSpPr>
            <p:nvPr/>
          </p:nvGrpSpPr>
          <p:grpSpPr bwMode="auto">
            <a:xfrm>
              <a:off x="3552" y="4128"/>
              <a:ext cx="96" cy="96"/>
              <a:chOff x="96" y="4128"/>
              <a:chExt cx="96" cy="96"/>
            </a:xfrm>
          </p:grpSpPr>
          <p:sp>
            <p:nvSpPr>
              <p:cNvPr id="8059" name="Line 8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60" name="Line 8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8038" name="Group 86"/>
            <p:cNvGrpSpPr>
              <a:grpSpLocks/>
            </p:cNvGrpSpPr>
            <p:nvPr/>
          </p:nvGrpSpPr>
          <p:grpSpPr bwMode="auto">
            <a:xfrm>
              <a:off x="3840" y="4128"/>
              <a:ext cx="96" cy="96"/>
              <a:chOff x="96" y="4128"/>
              <a:chExt cx="96" cy="96"/>
            </a:xfrm>
          </p:grpSpPr>
          <p:sp>
            <p:nvSpPr>
              <p:cNvPr id="8057" name="Line 8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58" name="Line 8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8039" name="Group 89"/>
            <p:cNvGrpSpPr>
              <a:grpSpLocks/>
            </p:cNvGrpSpPr>
            <p:nvPr/>
          </p:nvGrpSpPr>
          <p:grpSpPr bwMode="auto">
            <a:xfrm>
              <a:off x="4128" y="4128"/>
              <a:ext cx="96" cy="96"/>
              <a:chOff x="96" y="4128"/>
              <a:chExt cx="96" cy="96"/>
            </a:xfrm>
          </p:grpSpPr>
          <p:sp>
            <p:nvSpPr>
              <p:cNvPr id="8055" name="Line 9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56" name="Line 9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8040" name="Group 92"/>
            <p:cNvGrpSpPr>
              <a:grpSpLocks/>
            </p:cNvGrpSpPr>
            <p:nvPr/>
          </p:nvGrpSpPr>
          <p:grpSpPr bwMode="auto">
            <a:xfrm>
              <a:off x="4416" y="4128"/>
              <a:ext cx="96" cy="96"/>
              <a:chOff x="96" y="4128"/>
              <a:chExt cx="96" cy="96"/>
            </a:xfrm>
          </p:grpSpPr>
          <p:sp>
            <p:nvSpPr>
              <p:cNvPr id="8053" name="Line 9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54" name="Line 9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8041" name="Group 95"/>
            <p:cNvGrpSpPr>
              <a:grpSpLocks/>
            </p:cNvGrpSpPr>
            <p:nvPr/>
          </p:nvGrpSpPr>
          <p:grpSpPr bwMode="auto">
            <a:xfrm>
              <a:off x="4704" y="4128"/>
              <a:ext cx="96" cy="96"/>
              <a:chOff x="96" y="4128"/>
              <a:chExt cx="96" cy="96"/>
            </a:xfrm>
          </p:grpSpPr>
          <p:sp>
            <p:nvSpPr>
              <p:cNvPr id="8051" name="Line 9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52" name="Line 9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8042" name="Group 98"/>
            <p:cNvGrpSpPr>
              <a:grpSpLocks/>
            </p:cNvGrpSpPr>
            <p:nvPr/>
          </p:nvGrpSpPr>
          <p:grpSpPr bwMode="auto">
            <a:xfrm>
              <a:off x="4992" y="4128"/>
              <a:ext cx="96" cy="96"/>
              <a:chOff x="96" y="4128"/>
              <a:chExt cx="96" cy="96"/>
            </a:xfrm>
          </p:grpSpPr>
          <p:sp>
            <p:nvSpPr>
              <p:cNvPr id="8049" name="Line 9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50" name="Line 10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8043" name="Group 101"/>
            <p:cNvGrpSpPr>
              <a:grpSpLocks/>
            </p:cNvGrpSpPr>
            <p:nvPr/>
          </p:nvGrpSpPr>
          <p:grpSpPr bwMode="auto">
            <a:xfrm>
              <a:off x="5280" y="4128"/>
              <a:ext cx="96" cy="96"/>
              <a:chOff x="96" y="4128"/>
              <a:chExt cx="96" cy="96"/>
            </a:xfrm>
          </p:grpSpPr>
          <p:sp>
            <p:nvSpPr>
              <p:cNvPr id="8047" name="Line 10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48" name="Line 10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8044" name="Group 104"/>
            <p:cNvGrpSpPr>
              <a:grpSpLocks/>
            </p:cNvGrpSpPr>
            <p:nvPr/>
          </p:nvGrpSpPr>
          <p:grpSpPr bwMode="auto">
            <a:xfrm>
              <a:off x="5568" y="4128"/>
              <a:ext cx="96" cy="96"/>
              <a:chOff x="96" y="4128"/>
              <a:chExt cx="96" cy="96"/>
            </a:xfrm>
          </p:grpSpPr>
          <p:sp>
            <p:nvSpPr>
              <p:cNvPr id="8045" name="Line 10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46" name="Line 10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7171" name="Group 108"/>
          <p:cNvGrpSpPr>
            <a:grpSpLocks/>
          </p:cNvGrpSpPr>
          <p:nvPr/>
        </p:nvGrpSpPr>
        <p:grpSpPr bwMode="auto">
          <a:xfrm>
            <a:off x="152400" y="6096000"/>
            <a:ext cx="8839200" cy="152400"/>
            <a:chOff x="96" y="4128"/>
            <a:chExt cx="5568" cy="96"/>
          </a:xfrm>
        </p:grpSpPr>
        <p:grpSp>
          <p:nvGrpSpPr>
            <p:cNvPr id="7965" name="Group 109"/>
            <p:cNvGrpSpPr>
              <a:grpSpLocks/>
            </p:cNvGrpSpPr>
            <p:nvPr/>
          </p:nvGrpSpPr>
          <p:grpSpPr bwMode="auto">
            <a:xfrm>
              <a:off x="96" y="4128"/>
              <a:ext cx="96" cy="96"/>
              <a:chOff x="96" y="4128"/>
              <a:chExt cx="96" cy="96"/>
            </a:xfrm>
          </p:grpSpPr>
          <p:sp>
            <p:nvSpPr>
              <p:cNvPr id="8023" name="Line 11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24" name="Line 11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66" name="Group 112"/>
            <p:cNvGrpSpPr>
              <a:grpSpLocks/>
            </p:cNvGrpSpPr>
            <p:nvPr/>
          </p:nvGrpSpPr>
          <p:grpSpPr bwMode="auto">
            <a:xfrm>
              <a:off x="384" y="4128"/>
              <a:ext cx="96" cy="96"/>
              <a:chOff x="96" y="4128"/>
              <a:chExt cx="96" cy="96"/>
            </a:xfrm>
          </p:grpSpPr>
          <p:sp>
            <p:nvSpPr>
              <p:cNvPr id="8021" name="Line 11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22" name="Line 11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67" name="Group 115"/>
            <p:cNvGrpSpPr>
              <a:grpSpLocks/>
            </p:cNvGrpSpPr>
            <p:nvPr/>
          </p:nvGrpSpPr>
          <p:grpSpPr bwMode="auto">
            <a:xfrm>
              <a:off x="672" y="4128"/>
              <a:ext cx="96" cy="96"/>
              <a:chOff x="96" y="4128"/>
              <a:chExt cx="96" cy="96"/>
            </a:xfrm>
          </p:grpSpPr>
          <p:sp>
            <p:nvSpPr>
              <p:cNvPr id="8019" name="Line 11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20" name="Line 11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68" name="Group 118"/>
            <p:cNvGrpSpPr>
              <a:grpSpLocks/>
            </p:cNvGrpSpPr>
            <p:nvPr/>
          </p:nvGrpSpPr>
          <p:grpSpPr bwMode="auto">
            <a:xfrm>
              <a:off x="960" y="4128"/>
              <a:ext cx="96" cy="96"/>
              <a:chOff x="96" y="4128"/>
              <a:chExt cx="96" cy="96"/>
            </a:xfrm>
          </p:grpSpPr>
          <p:sp>
            <p:nvSpPr>
              <p:cNvPr id="8017" name="Line 11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18" name="Line 12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69" name="Group 121"/>
            <p:cNvGrpSpPr>
              <a:grpSpLocks/>
            </p:cNvGrpSpPr>
            <p:nvPr/>
          </p:nvGrpSpPr>
          <p:grpSpPr bwMode="auto">
            <a:xfrm>
              <a:off x="1248" y="4128"/>
              <a:ext cx="96" cy="96"/>
              <a:chOff x="96" y="4128"/>
              <a:chExt cx="96" cy="96"/>
            </a:xfrm>
          </p:grpSpPr>
          <p:sp>
            <p:nvSpPr>
              <p:cNvPr id="8015" name="Line 12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16" name="Line 12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70" name="Group 124"/>
            <p:cNvGrpSpPr>
              <a:grpSpLocks/>
            </p:cNvGrpSpPr>
            <p:nvPr/>
          </p:nvGrpSpPr>
          <p:grpSpPr bwMode="auto">
            <a:xfrm>
              <a:off x="1536" y="4128"/>
              <a:ext cx="96" cy="96"/>
              <a:chOff x="96" y="4128"/>
              <a:chExt cx="96" cy="96"/>
            </a:xfrm>
          </p:grpSpPr>
          <p:sp>
            <p:nvSpPr>
              <p:cNvPr id="8013" name="Line 12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14" name="Line 12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71" name="Group 127"/>
            <p:cNvGrpSpPr>
              <a:grpSpLocks/>
            </p:cNvGrpSpPr>
            <p:nvPr/>
          </p:nvGrpSpPr>
          <p:grpSpPr bwMode="auto">
            <a:xfrm>
              <a:off x="1824" y="4128"/>
              <a:ext cx="96" cy="96"/>
              <a:chOff x="96" y="4128"/>
              <a:chExt cx="96" cy="96"/>
            </a:xfrm>
          </p:grpSpPr>
          <p:sp>
            <p:nvSpPr>
              <p:cNvPr id="8011" name="Line 12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12" name="Line 12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72" name="Group 130"/>
            <p:cNvGrpSpPr>
              <a:grpSpLocks/>
            </p:cNvGrpSpPr>
            <p:nvPr/>
          </p:nvGrpSpPr>
          <p:grpSpPr bwMode="auto">
            <a:xfrm>
              <a:off x="2112" y="4128"/>
              <a:ext cx="96" cy="96"/>
              <a:chOff x="96" y="4128"/>
              <a:chExt cx="96" cy="96"/>
            </a:xfrm>
          </p:grpSpPr>
          <p:sp>
            <p:nvSpPr>
              <p:cNvPr id="8009" name="Line 13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10" name="Line 13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73" name="Group 133"/>
            <p:cNvGrpSpPr>
              <a:grpSpLocks/>
            </p:cNvGrpSpPr>
            <p:nvPr/>
          </p:nvGrpSpPr>
          <p:grpSpPr bwMode="auto">
            <a:xfrm>
              <a:off x="2400" y="4128"/>
              <a:ext cx="96" cy="96"/>
              <a:chOff x="96" y="4128"/>
              <a:chExt cx="96" cy="96"/>
            </a:xfrm>
          </p:grpSpPr>
          <p:sp>
            <p:nvSpPr>
              <p:cNvPr id="8007" name="Line 13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08" name="Line 13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74" name="Group 136"/>
            <p:cNvGrpSpPr>
              <a:grpSpLocks/>
            </p:cNvGrpSpPr>
            <p:nvPr/>
          </p:nvGrpSpPr>
          <p:grpSpPr bwMode="auto">
            <a:xfrm>
              <a:off x="2688" y="4128"/>
              <a:ext cx="96" cy="96"/>
              <a:chOff x="96" y="4128"/>
              <a:chExt cx="96" cy="96"/>
            </a:xfrm>
          </p:grpSpPr>
          <p:sp>
            <p:nvSpPr>
              <p:cNvPr id="8005" name="Line 13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06" name="Line 13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75" name="Group 139"/>
            <p:cNvGrpSpPr>
              <a:grpSpLocks/>
            </p:cNvGrpSpPr>
            <p:nvPr/>
          </p:nvGrpSpPr>
          <p:grpSpPr bwMode="auto">
            <a:xfrm>
              <a:off x="2976" y="4128"/>
              <a:ext cx="96" cy="96"/>
              <a:chOff x="96" y="4128"/>
              <a:chExt cx="96" cy="96"/>
            </a:xfrm>
          </p:grpSpPr>
          <p:sp>
            <p:nvSpPr>
              <p:cNvPr id="8003" name="Line 14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04" name="Line 14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76" name="Group 142"/>
            <p:cNvGrpSpPr>
              <a:grpSpLocks/>
            </p:cNvGrpSpPr>
            <p:nvPr/>
          </p:nvGrpSpPr>
          <p:grpSpPr bwMode="auto">
            <a:xfrm>
              <a:off x="3264" y="4128"/>
              <a:ext cx="96" cy="96"/>
              <a:chOff x="96" y="4128"/>
              <a:chExt cx="96" cy="96"/>
            </a:xfrm>
          </p:grpSpPr>
          <p:sp>
            <p:nvSpPr>
              <p:cNvPr id="8001" name="Line 14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02" name="Line 14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77" name="Group 145"/>
            <p:cNvGrpSpPr>
              <a:grpSpLocks/>
            </p:cNvGrpSpPr>
            <p:nvPr/>
          </p:nvGrpSpPr>
          <p:grpSpPr bwMode="auto">
            <a:xfrm>
              <a:off x="3552" y="4128"/>
              <a:ext cx="96" cy="96"/>
              <a:chOff x="96" y="4128"/>
              <a:chExt cx="96" cy="96"/>
            </a:xfrm>
          </p:grpSpPr>
          <p:sp>
            <p:nvSpPr>
              <p:cNvPr id="7999" name="Line 14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8000" name="Line 14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78" name="Group 148"/>
            <p:cNvGrpSpPr>
              <a:grpSpLocks/>
            </p:cNvGrpSpPr>
            <p:nvPr/>
          </p:nvGrpSpPr>
          <p:grpSpPr bwMode="auto">
            <a:xfrm>
              <a:off x="3840" y="4128"/>
              <a:ext cx="96" cy="96"/>
              <a:chOff x="96" y="4128"/>
              <a:chExt cx="96" cy="96"/>
            </a:xfrm>
          </p:grpSpPr>
          <p:sp>
            <p:nvSpPr>
              <p:cNvPr id="7997" name="Line 14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98" name="Line 15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79" name="Group 151"/>
            <p:cNvGrpSpPr>
              <a:grpSpLocks/>
            </p:cNvGrpSpPr>
            <p:nvPr/>
          </p:nvGrpSpPr>
          <p:grpSpPr bwMode="auto">
            <a:xfrm>
              <a:off x="4128" y="4128"/>
              <a:ext cx="96" cy="96"/>
              <a:chOff x="96" y="4128"/>
              <a:chExt cx="96" cy="96"/>
            </a:xfrm>
          </p:grpSpPr>
          <p:sp>
            <p:nvSpPr>
              <p:cNvPr id="7995" name="Line 15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96" name="Line 15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80" name="Group 154"/>
            <p:cNvGrpSpPr>
              <a:grpSpLocks/>
            </p:cNvGrpSpPr>
            <p:nvPr/>
          </p:nvGrpSpPr>
          <p:grpSpPr bwMode="auto">
            <a:xfrm>
              <a:off x="4416" y="4128"/>
              <a:ext cx="96" cy="96"/>
              <a:chOff x="96" y="4128"/>
              <a:chExt cx="96" cy="96"/>
            </a:xfrm>
          </p:grpSpPr>
          <p:sp>
            <p:nvSpPr>
              <p:cNvPr id="7993" name="Line 15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94" name="Line 15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81" name="Group 157"/>
            <p:cNvGrpSpPr>
              <a:grpSpLocks/>
            </p:cNvGrpSpPr>
            <p:nvPr/>
          </p:nvGrpSpPr>
          <p:grpSpPr bwMode="auto">
            <a:xfrm>
              <a:off x="4704" y="4128"/>
              <a:ext cx="96" cy="96"/>
              <a:chOff x="96" y="4128"/>
              <a:chExt cx="96" cy="96"/>
            </a:xfrm>
          </p:grpSpPr>
          <p:sp>
            <p:nvSpPr>
              <p:cNvPr id="7991" name="Line 15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92" name="Line 15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82" name="Group 160"/>
            <p:cNvGrpSpPr>
              <a:grpSpLocks/>
            </p:cNvGrpSpPr>
            <p:nvPr/>
          </p:nvGrpSpPr>
          <p:grpSpPr bwMode="auto">
            <a:xfrm>
              <a:off x="4992" y="4128"/>
              <a:ext cx="96" cy="96"/>
              <a:chOff x="96" y="4128"/>
              <a:chExt cx="96" cy="96"/>
            </a:xfrm>
          </p:grpSpPr>
          <p:sp>
            <p:nvSpPr>
              <p:cNvPr id="7989" name="Line 16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90" name="Line 16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83" name="Group 163"/>
            <p:cNvGrpSpPr>
              <a:grpSpLocks/>
            </p:cNvGrpSpPr>
            <p:nvPr/>
          </p:nvGrpSpPr>
          <p:grpSpPr bwMode="auto">
            <a:xfrm>
              <a:off x="5280" y="4128"/>
              <a:ext cx="96" cy="96"/>
              <a:chOff x="96" y="4128"/>
              <a:chExt cx="96" cy="96"/>
            </a:xfrm>
          </p:grpSpPr>
          <p:sp>
            <p:nvSpPr>
              <p:cNvPr id="7987" name="Line 16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88" name="Line 16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84" name="Group 166"/>
            <p:cNvGrpSpPr>
              <a:grpSpLocks/>
            </p:cNvGrpSpPr>
            <p:nvPr/>
          </p:nvGrpSpPr>
          <p:grpSpPr bwMode="auto">
            <a:xfrm>
              <a:off x="5568" y="4128"/>
              <a:ext cx="96" cy="96"/>
              <a:chOff x="96" y="4128"/>
              <a:chExt cx="96" cy="96"/>
            </a:xfrm>
          </p:grpSpPr>
          <p:sp>
            <p:nvSpPr>
              <p:cNvPr id="7985" name="Line 16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86" name="Line 16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7172" name="Group 169"/>
          <p:cNvGrpSpPr>
            <a:grpSpLocks/>
          </p:cNvGrpSpPr>
          <p:nvPr/>
        </p:nvGrpSpPr>
        <p:grpSpPr bwMode="auto">
          <a:xfrm>
            <a:off x="152400" y="5638800"/>
            <a:ext cx="8839200" cy="152400"/>
            <a:chOff x="96" y="4128"/>
            <a:chExt cx="5568" cy="96"/>
          </a:xfrm>
        </p:grpSpPr>
        <p:grpSp>
          <p:nvGrpSpPr>
            <p:cNvPr id="7905" name="Group 170"/>
            <p:cNvGrpSpPr>
              <a:grpSpLocks/>
            </p:cNvGrpSpPr>
            <p:nvPr/>
          </p:nvGrpSpPr>
          <p:grpSpPr bwMode="auto">
            <a:xfrm>
              <a:off x="96" y="4128"/>
              <a:ext cx="96" cy="96"/>
              <a:chOff x="96" y="4128"/>
              <a:chExt cx="96" cy="96"/>
            </a:xfrm>
          </p:grpSpPr>
          <p:sp>
            <p:nvSpPr>
              <p:cNvPr id="7963" name="Line 17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64" name="Line 17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06" name="Group 173"/>
            <p:cNvGrpSpPr>
              <a:grpSpLocks/>
            </p:cNvGrpSpPr>
            <p:nvPr/>
          </p:nvGrpSpPr>
          <p:grpSpPr bwMode="auto">
            <a:xfrm>
              <a:off x="384" y="4128"/>
              <a:ext cx="96" cy="96"/>
              <a:chOff x="96" y="4128"/>
              <a:chExt cx="96" cy="96"/>
            </a:xfrm>
          </p:grpSpPr>
          <p:sp>
            <p:nvSpPr>
              <p:cNvPr id="7961" name="Line 17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62" name="Line 17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07" name="Group 176"/>
            <p:cNvGrpSpPr>
              <a:grpSpLocks/>
            </p:cNvGrpSpPr>
            <p:nvPr/>
          </p:nvGrpSpPr>
          <p:grpSpPr bwMode="auto">
            <a:xfrm>
              <a:off x="672" y="4128"/>
              <a:ext cx="96" cy="96"/>
              <a:chOff x="96" y="4128"/>
              <a:chExt cx="96" cy="96"/>
            </a:xfrm>
          </p:grpSpPr>
          <p:sp>
            <p:nvSpPr>
              <p:cNvPr id="7959" name="Line 17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60" name="Line 17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08" name="Group 179"/>
            <p:cNvGrpSpPr>
              <a:grpSpLocks/>
            </p:cNvGrpSpPr>
            <p:nvPr/>
          </p:nvGrpSpPr>
          <p:grpSpPr bwMode="auto">
            <a:xfrm>
              <a:off x="960" y="4128"/>
              <a:ext cx="96" cy="96"/>
              <a:chOff x="96" y="4128"/>
              <a:chExt cx="96" cy="96"/>
            </a:xfrm>
          </p:grpSpPr>
          <p:sp>
            <p:nvSpPr>
              <p:cNvPr id="7957" name="Line 18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58" name="Line 18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09" name="Group 182"/>
            <p:cNvGrpSpPr>
              <a:grpSpLocks/>
            </p:cNvGrpSpPr>
            <p:nvPr/>
          </p:nvGrpSpPr>
          <p:grpSpPr bwMode="auto">
            <a:xfrm>
              <a:off x="1248" y="4128"/>
              <a:ext cx="96" cy="96"/>
              <a:chOff x="96" y="4128"/>
              <a:chExt cx="96" cy="96"/>
            </a:xfrm>
          </p:grpSpPr>
          <p:sp>
            <p:nvSpPr>
              <p:cNvPr id="7955" name="Line 18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56" name="Line 18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10" name="Group 185"/>
            <p:cNvGrpSpPr>
              <a:grpSpLocks/>
            </p:cNvGrpSpPr>
            <p:nvPr/>
          </p:nvGrpSpPr>
          <p:grpSpPr bwMode="auto">
            <a:xfrm>
              <a:off x="1536" y="4128"/>
              <a:ext cx="96" cy="96"/>
              <a:chOff x="96" y="4128"/>
              <a:chExt cx="96" cy="96"/>
            </a:xfrm>
          </p:grpSpPr>
          <p:sp>
            <p:nvSpPr>
              <p:cNvPr id="7953" name="Line 18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54" name="Line 18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11" name="Group 188"/>
            <p:cNvGrpSpPr>
              <a:grpSpLocks/>
            </p:cNvGrpSpPr>
            <p:nvPr/>
          </p:nvGrpSpPr>
          <p:grpSpPr bwMode="auto">
            <a:xfrm>
              <a:off x="1824" y="4128"/>
              <a:ext cx="96" cy="96"/>
              <a:chOff x="96" y="4128"/>
              <a:chExt cx="96" cy="96"/>
            </a:xfrm>
          </p:grpSpPr>
          <p:sp>
            <p:nvSpPr>
              <p:cNvPr id="7951" name="Line 18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52" name="Line 19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12" name="Group 191"/>
            <p:cNvGrpSpPr>
              <a:grpSpLocks/>
            </p:cNvGrpSpPr>
            <p:nvPr/>
          </p:nvGrpSpPr>
          <p:grpSpPr bwMode="auto">
            <a:xfrm>
              <a:off x="2112" y="4128"/>
              <a:ext cx="96" cy="96"/>
              <a:chOff x="96" y="4128"/>
              <a:chExt cx="96" cy="96"/>
            </a:xfrm>
          </p:grpSpPr>
          <p:sp>
            <p:nvSpPr>
              <p:cNvPr id="7949" name="Line 19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50" name="Line 19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13" name="Group 194"/>
            <p:cNvGrpSpPr>
              <a:grpSpLocks/>
            </p:cNvGrpSpPr>
            <p:nvPr/>
          </p:nvGrpSpPr>
          <p:grpSpPr bwMode="auto">
            <a:xfrm>
              <a:off x="2400" y="4128"/>
              <a:ext cx="96" cy="96"/>
              <a:chOff x="96" y="4128"/>
              <a:chExt cx="96" cy="96"/>
            </a:xfrm>
          </p:grpSpPr>
          <p:sp>
            <p:nvSpPr>
              <p:cNvPr id="7947" name="Line 19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48" name="Line 19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14" name="Group 197"/>
            <p:cNvGrpSpPr>
              <a:grpSpLocks/>
            </p:cNvGrpSpPr>
            <p:nvPr/>
          </p:nvGrpSpPr>
          <p:grpSpPr bwMode="auto">
            <a:xfrm>
              <a:off x="2688" y="4128"/>
              <a:ext cx="96" cy="96"/>
              <a:chOff x="96" y="4128"/>
              <a:chExt cx="96" cy="96"/>
            </a:xfrm>
          </p:grpSpPr>
          <p:sp>
            <p:nvSpPr>
              <p:cNvPr id="7945" name="Line 19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46" name="Line 19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15" name="Group 200"/>
            <p:cNvGrpSpPr>
              <a:grpSpLocks/>
            </p:cNvGrpSpPr>
            <p:nvPr/>
          </p:nvGrpSpPr>
          <p:grpSpPr bwMode="auto">
            <a:xfrm>
              <a:off x="2976" y="4128"/>
              <a:ext cx="96" cy="96"/>
              <a:chOff x="96" y="4128"/>
              <a:chExt cx="96" cy="96"/>
            </a:xfrm>
          </p:grpSpPr>
          <p:sp>
            <p:nvSpPr>
              <p:cNvPr id="7943" name="Line 20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44" name="Line 20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16" name="Group 203"/>
            <p:cNvGrpSpPr>
              <a:grpSpLocks/>
            </p:cNvGrpSpPr>
            <p:nvPr/>
          </p:nvGrpSpPr>
          <p:grpSpPr bwMode="auto">
            <a:xfrm>
              <a:off x="3264" y="4128"/>
              <a:ext cx="96" cy="96"/>
              <a:chOff x="96" y="4128"/>
              <a:chExt cx="96" cy="96"/>
            </a:xfrm>
          </p:grpSpPr>
          <p:sp>
            <p:nvSpPr>
              <p:cNvPr id="7941" name="Line 20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42" name="Line 20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17" name="Group 206"/>
            <p:cNvGrpSpPr>
              <a:grpSpLocks/>
            </p:cNvGrpSpPr>
            <p:nvPr/>
          </p:nvGrpSpPr>
          <p:grpSpPr bwMode="auto">
            <a:xfrm>
              <a:off x="3552" y="4128"/>
              <a:ext cx="96" cy="96"/>
              <a:chOff x="96" y="4128"/>
              <a:chExt cx="96" cy="96"/>
            </a:xfrm>
          </p:grpSpPr>
          <p:sp>
            <p:nvSpPr>
              <p:cNvPr id="7939" name="Line 20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40" name="Line 20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18" name="Group 209"/>
            <p:cNvGrpSpPr>
              <a:grpSpLocks/>
            </p:cNvGrpSpPr>
            <p:nvPr/>
          </p:nvGrpSpPr>
          <p:grpSpPr bwMode="auto">
            <a:xfrm>
              <a:off x="3840" y="4128"/>
              <a:ext cx="96" cy="96"/>
              <a:chOff x="96" y="4128"/>
              <a:chExt cx="96" cy="96"/>
            </a:xfrm>
          </p:grpSpPr>
          <p:sp>
            <p:nvSpPr>
              <p:cNvPr id="7937" name="Line 21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38" name="Line 21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19" name="Group 212"/>
            <p:cNvGrpSpPr>
              <a:grpSpLocks/>
            </p:cNvGrpSpPr>
            <p:nvPr/>
          </p:nvGrpSpPr>
          <p:grpSpPr bwMode="auto">
            <a:xfrm>
              <a:off x="4128" y="4128"/>
              <a:ext cx="96" cy="96"/>
              <a:chOff x="96" y="4128"/>
              <a:chExt cx="96" cy="96"/>
            </a:xfrm>
          </p:grpSpPr>
          <p:sp>
            <p:nvSpPr>
              <p:cNvPr id="7935" name="Line 21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36" name="Line 21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20" name="Group 215"/>
            <p:cNvGrpSpPr>
              <a:grpSpLocks/>
            </p:cNvGrpSpPr>
            <p:nvPr/>
          </p:nvGrpSpPr>
          <p:grpSpPr bwMode="auto">
            <a:xfrm>
              <a:off x="4416" y="4128"/>
              <a:ext cx="96" cy="96"/>
              <a:chOff x="96" y="4128"/>
              <a:chExt cx="96" cy="96"/>
            </a:xfrm>
          </p:grpSpPr>
          <p:sp>
            <p:nvSpPr>
              <p:cNvPr id="7933" name="Line 21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34" name="Line 21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21" name="Group 218"/>
            <p:cNvGrpSpPr>
              <a:grpSpLocks/>
            </p:cNvGrpSpPr>
            <p:nvPr/>
          </p:nvGrpSpPr>
          <p:grpSpPr bwMode="auto">
            <a:xfrm>
              <a:off x="4704" y="4128"/>
              <a:ext cx="96" cy="96"/>
              <a:chOff x="96" y="4128"/>
              <a:chExt cx="96" cy="96"/>
            </a:xfrm>
          </p:grpSpPr>
          <p:sp>
            <p:nvSpPr>
              <p:cNvPr id="7931" name="Line 21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32" name="Line 22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22" name="Group 221"/>
            <p:cNvGrpSpPr>
              <a:grpSpLocks/>
            </p:cNvGrpSpPr>
            <p:nvPr/>
          </p:nvGrpSpPr>
          <p:grpSpPr bwMode="auto">
            <a:xfrm>
              <a:off x="4992" y="4128"/>
              <a:ext cx="96" cy="96"/>
              <a:chOff x="96" y="4128"/>
              <a:chExt cx="96" cy="96"/>
            </a:xfrm>
          </p:grpSpPr>
          <p:sp>
            <p:nvSpPr>
              <p:cNvPr id="7929" name="Line 22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30" name="Line 22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23" name="Group 224"/>
            <p:cNvGrpSpPr>
              <a:grpSpLocks/>
            </p:cNvGrpSpPr>
            <p:nvPr/>
          </p:nvGrpSpPr>
          <p:grpSpPr bwMode="auto">
            <a:xfrm>
              <a:off x="5280" y="4128"/>
              <a:ext cx="96" cy="96"/>
              <a:chOff x="96" y="4128"/>
              <a:chExt cx="96" cy="96"/>
            </a:xfrm>
          </p:grpSpPr>
          <p:sp>
            <p:nvSpPr>
              <p:cNvPr id="7927" name="Line 22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28" name="Line 22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924" name="Group 227"/>
            <p:cNvGrpSpPr>
              <a:grpSpLocks/>
            </p:cNvGrpSpPr>
            <p:nvPr/>
          </p:nvGrpSpPr>
          <p:grpSpPr bwMode="auto">
            <a:xfrm>
              <a:off x="5568" y="4128"/>
              <a:ext cx="96" cy="96"/>
              <a:chOff x="96" y="4128"/>
              <a:chExt cx="96" cy="96"/>
            </a:xfrm>
          </p:grpSpPr>
          <p:sp>
            <p:nvSpPr>
              <p:cNvPr id="7925" name="Line 22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26" name="Line 22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7173" name="Group 230"/>
          <p:cNvGrpSpPr>
            <a:grpSpLocks/>
          </p:cNvGrpSpPr>
          <p:nvPr/>
        </p:nvGrpSpPr>
        <p:grpSpPr bwMode="auto">
          <a:xfrm>
            <a:off x="152400" y="5181600"/>
            <a:ext cx="8839200" cy="152400"/>
            <a:chOff x="96" y="4128"/>
            <a:chExt cx="5568" cy="96"/>
          </a:xfrm>
        </p:grpSpPr>
        <p:grpSp>
          <p:nvGrpSpPr>
            <p:cNvPr id="7845" name="Group 231"/>
            <p:cNvGrpSpPr>
              <a:grpSpLocks/>
            </p:cNvGrpSpPr>
            <p:nvPr/>
          </p:nvGrpSpPr>
          <p:grpSpPr bwMode="auto">
            <a:xfrm>
              <a:off x="96" y="4128"/>
              <a:ext cx="96" cy="96"/>
              <a:chOff x="96" y="4128"/>
              <a:chExt cx="96" cy="96"/>
            </a:xfrm>
          </p:grpSpPr>
          <p:sp>
            <p:nvSpPr>
              <p:cNvPr id="7903" name="Line 23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04" name="Line 23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846" name="Group 234"/>
            <p:cNvGrpSpPr>
              <a:grpSpLocks/>
            </p:cNvGrpSpPr>
            <p:nvPr/>
          </p:nvGrpSpPr>
          <p:grpSpPr bwMode="auto">
            <a:xfrm>
              <a:off x="384" y="4128"/>
              <a:ext cx="96" cy="96"/>
              <a:chOff x="96" y="4128"/>
              <a:chExt cx="96" cy="96"/>
            </a:xfrm>
          </p:grpSpPr>
          <p:sp>
            <p:nvSpPr>
              <p:cNvPr id="7901" name="Line 23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02" name="Line 23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847" name="Group 237"/>
            <p:cNvGrpSpPr>
              <a:grpSpLocks/>
            </p:cNvGrpSpPr>
            <p:nvPr/>
          </p:nvGrpSpPr>
          <p:grpSpPr bwMode="auto">
            <a:xfrm>
              <a:off x="672" y="4128"/>
              <a:ext cx="96" cy="96"/>
              <a:chOff x="96" y="4128"/>
              <a:chExt cx="96" cy="96"/>
            </a:xfrm>
          </p:grpSpPr>
          <p:sp>
            <p:nvSpPr>
              <p:cNvPr id="7899" name="Line 23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900" name="Line 23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848" name="Group 240"/>
            <p:cNvGrpSpPr>
              <a:grpSpLocks/>
            </p:cNvGrpSpPr>
            <p:nvPr/>
          </p:nvGrpSpPr>
          <p:grpSpPr bwMode="auto">
            <a:xfrm>
              <a:off x="960" y="4128"/>
              <a:ext cx="96" cy="96"/>
              <a:chOff x="96" y="4128"/>
              <a:chExt cx="96" cy="96"/>
            </a:xfrm>
          </p:grpSpPr>
          <p:sp>
            <p:nvSpPr>
              <p:cNvPr id="7897" name="Line 24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98" name="Line 24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849" name="Group 243"/>
            <p:cNvGrpSpPr>
              <a:grpSpLocks/>
            </p:cNvGrpSpPr>
            <p:nvPr/>
          </p:nvGrpSpPr>
          <p:grpSpPr bwMode="auto">
            <a:xfrm>
              <a:off x="1248" y="4128"/>
              <a:ext cx="96" cy="96"/>
              <a:chOff x="96" y="4128"/>
              <a:chExt cx="96" cy="96"/>
            </a:xfrm>
          </p:grpSpPr>
          <p:sp>
            <p:nvSpPr>
              <p:cNvPr id="7895" name="Line 24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96" name="Line 24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850" name="Group 246"/>
            <p:cNvGrpSpPr>
              <a:grpSpLocks/>
            </p:cNvGrpSpPr>
            <p:nvPr/>
          </p:nvGrpSpPr>
          <p:grpSpPr bwMode="auto">
            <a:xfrm>
              <a:off x="1536" y="4128"/>
              <a:ext cx="96" cy="96"/>
              <a:chOff x="96" y="4128"/>
              <a:chExt cx="96" cy="96"/>
            </a:xfrm>
          </p:grpSpPr>
          <p:sp>
            <p:nvSpPr>
              <p:cNvPr id="7893" name="Line 24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94" name="Line 24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851" name="Group 249"/>
            <p:cNvGrpSpPr>
              <a:grpSpLocks/>
            </p:cNvGrpSpPr>
            <p:nvPr/>
          </p:nvGrpSpPr>
          <p:grpSpPr bwMode="auto">
            <a:xfrm>
              <a:off x="1824" y="4128"/>
              <a:ext cx="96" cy="96"/>
              <a:chOff x="96" y="4128"/>
              <a:chExt cx="96" cy="96"/>
            </a:xfrm>
          </p:grpSpPr>
          <p:sp>
            <p:nvSpPr>
              <p:cNvPr id="7891" name="Line 25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92" name="Line 25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852" name="Group 252"/>
            <p:cNvGrpSpPr>
              <a:grpSpLocks/>
            </p:cNvGrpSpPr>
            <p:nvPr/>
          </p:nvGrpSpPr>
          <p:grpSpPr bwMode="auto">
            <a:xfrm>
              <a:off x="2112" y="4128"/>
              <a:ext cx="96" cy="96"/>
              <a:chOff x="96" y="4128"/>
              <a:chExt cx="96" cy="96"/>
            </a:xfrm>
          </p:grpSpPr>
          <p:sp>
            <p:nvSpPr>
              <p:cNvPr id="7889" name="Line 25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90" name="Line 25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853" name="Group 255"/>
            <p:cNvGrpSpPr>
              <a:grpSpLocks/>
            </p:cNvGrpSpPr>
            <p:nvPr/>
          </p:nvGrpSpPr>
          <p:grpSpPr bwMode="auto">
            <a:xfrm>
              <a:off x="2400" y="4128"/>
              <a:ext cx="96" cy="96"/>
              <a:chOff x="96" y="4128"/>
              <a:chExt cx="96" cy="96"/>
            </a:xfrm>
          </p:grpSpPr>
          <p:sp>
            <p:nvSpPr>
              <p:cNvPr id="7887" name="Line 25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88" name="Line 25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854" name="Group 258"/>
            <p:cNvGrpSpPr>
              <a:grpSpLocks/>
            </p:cNvGrpSpPr>
            <p:nvPr/>
          </p:nvGrpSpPr>
          <p:grpSpPr bwMode="auto">
            <a:xfrm>
              <a:off x="2688" y="4128"/>
              <a:ext cx="96" cy="96"/>
              <a:chOff x="96" y="4128"/>
              <a:chExt cx="96" cy="96"/>
            </a:xfrm>
          </p:grpSpPr>
          <p:sp>
            <p:nvSpPr>
              <p:cNvPr id="7885" name="Line 25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86" name="Line 26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855" name="Group 261"/>
            <p:cNvGrpSpPr>
              <a:grpSpLocks/>
            </p:cNvGrpSpPr>
            <p:nvPr/>
          </p:nvGrpSpPr>
          <p:grpSpPr bwMode="auto">
            <a:xfrm>
              <a:off x="2976" y="4128"/>
              <a:ext cx="96" cy="96"/>
              <a:chOff x="96" y="4128"/>
              <a:chExt cx="96" cy="96"/>
            </a:xfrm>
          </p:grpSpPr>
          <p:sp>
            <p:nvSpPr>
              <p:cNvPr id="7883" name="Line 26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84" name="Line 26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856" name="Group 264"/>
            <p:cNvGrpSpPr>
              <a:grpSpLocks/>
            </p:cNvGrpSpPr>
            <p:nvPr/>
          </p:nvGrpSpPr>
          <p:grpSpPr bwMode="auto">
            <a:xfrm>
              <a:off x="3264" y="4128"/>
              <a:ext cx="96" cy="96"/>
              <a:chOff x="96" y="4128"/>
              <a:chExt cx="96" cy="96"/>
            </a:xfrm>
          </p:grpSpPr>
          <p:sp>
            <p:nvSpPr>
              <p:cNvPr id="7881" name="Line 26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82" name="Line 26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857" name="Group 267"/>
            <p:cNvGrpSpPr>
              <a:grpSpLocks/>
            </p:cNvGrpSpPr>
            <p:nvPr/>
          </p:nvGrpSpPr>
          <p:grpSpPr bwMode="auto">
            <a:xfrm>
              <a:off x="3552" y="4128"/>
              <a:ext cx="96" cy="96"/>
              <a:chOff x="96" y="4128"/>
              <a:chExt cx="96" cy="96"/>
            </a:xfrm>
          </p:grpSpPr>
          <p:sp>
            <p:nvSpPr>
              <p:cNvPr id="7879" name="Line 26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80" name="Line 26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858" name="Group 270"/>
            <p:cNvGrpSpPr>
              <a:grpSpLocks/>
            </p:cNvGrpSpPr>
            <p:nvPr/>
          </p:nvGrpSpPr>
          <p:grpSpPr bwMode="auto">
            <a:xfrm>
              <a:off x="3840" y="4128"/>
              <a:ext cx="96" cy="96"/>
              <a:chOff x="96" y="4128"/>
              <a:chExt cx="96" cy="96"/>
            </a:xfrm>
          </p:grpSpPr>
          <p:sp>
            <p:nvSpPr>
              <p:cNvPr id="7877" name="Line 27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78" name="Line 27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859" name="Group 273"/>
            <p:cNvGrpSpPr>
              <a:grpSpLocks/>
            </p:cNvGrpSpPr>
            <p:nvPr/>
          </p:nvGrpSpPr>
          <p:grpSpPr bwMode="auto">
            <a:xfrm>
              <a:off x="4128" y="4128"/>
              <a:ext cx="96" cy="96"/>
              <a:chOff x="96" y="4128"/>
              <a:chExt cx="96" cy="96"/>
            </a:xfrm>
          </p:grpSpPr>
          <p:sp>
            <p:nvSpPr>
              <p:cNvPr id="7875" name="Line 27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76" name="Line 27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860" name="Group 276"/>
            <p:cNvGrpSpPr>
              <a:grpSpLocks/>
            </p:cNvGrpSpPr>
            <p:nvPr/>
          </p:nvGrpSpPr>
          <p:grpSpPr bwMode="auto">
            <a:xfrm>
              <a:off x="4416" y="4128"/>
              <a:ext cx="96" cy="96"/>
              <a:chOff x="96" y="4128"/>
              <a:chExt cx="96" cy="96"/>
            </a:xfrm>
          </p:grpSpPr>
          <p:sp>
            <p:nvSpPr>
              <p:cNvPr id="7873" name="Line 27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74" name="Line 27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861" name="Group 279"/>
            <p:cNvGrpSpPr>
              <a:grpSpLocks/>
            </p:cNvGrpSpPr>
            <p:nvPr/>
          </p:nvGrpSpPr>
          <p:grpSpPr bwMode="auto">
            <a:xfrm>
              <a:off x="4704" y="4128"/>
              <a:ext cx="96" cy="96"/>
              <a:chOff x="96" y="4128"/>
              <a:chExt cx="96" cy="96"/>
            </a:xfrm>
          </p:grpSpPr>
          <p:sp>
            <p:nvSpPr>
              <p:cNvPr id="7871" name="Line 28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72" name="Line 28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862" name="Group 282"/>
            <p:cNvGrpSpPr>
              <a:grpSpLocks/>
            </p:cNvGrpSpPr>
            <p:nvPr/>
          </p:nvGrpSpPr>
          <p:grpSpPr bwMode="auto">
            <a:xfrm>
              <a:off x="4992" y="4128"/>
              <a:ext cx="96" cy="96"/>
              <a:chOff x="96" y="4128"/>
              <a:chExt cx="96" cy="96"/>
            </a:xfrm>
          </p:grpSpPr>
          <p:sp>
            <p:nvSpPr>
              <p:cNvPr id="7869" name="Line 28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70" name="Line 28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863" name="Group 285"/>
            <p:cNvGrpSpPr>
              <a:grpSpLocks/>
            </p:cNvGrpSpPr>
            <p:nvPr/>
          </p:nvGrpSpPr>
          <p:grpSpPr bwMode="auto">
            <a:xfrm>
              <a:off x="5280" y="4128"/>
              <a:ext cx="96" cy="96"/>
              <a:chOff x="96" y="4128"/>
              <a:chExt cx="96" cy="96"/>
            </a:xfrm>
          </p:grpSpPr>
          <p:sp>
            <p:nvSpPr>
              <p:cNvPr id="7867" name="Line 28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68" name="Line 28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864" name="Group 288"/>
            <p:cNvGrpSpPr>
              <a:grpSpLocks/>
            </p:cNvGrpSpPr>
            <p:nvPr/>
          </p:nvGrpSpPr>
          <p:grpSpPr bwMode="auto">
            <a:xfrm>
              <a:off x="5568" y="4128"/>
              <a:ext cx="96" cy="96"/>
              <a:chOff x="96" y="4128"/>
              <a:chExt cx="96" cy="96"/>
            </a:xfrm>
          </p:grpSpPr>
          <p:sp>
            <p:nvSpPr>
              <p:cNvPr id="7865" name="Line 28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66" name="Line 29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7174" name="Group 291"/>
          <p:cNvGrpSpPr>
            <a:grpSpLocks/>
          </p:cNvGrpSpPr>
          <p:nvPr/>
        </p:nvGrpSpPr>
        <p:grpSpPr bwMode="auto">
          <a:xfrm>
            <a:off x="152400" y="4724400"/>
            <a:ext cx="8839200" cy="152400"/>
            <a:chOff x="96" y="4128"/>
            <a:chExt cx="5568" cy="96"/>
          </a:xfrm>
        </p:grpSpPr>
        <p:grpSp>
          <p:nvGrpSpPr>
            <p:cNvPr id="7785" name="Group 292"/>
            <p:cNvGrpSpPr>
              <a:grpSpLocks/>
            </p:cNvGrpSpPr>
            <p:nvPr/>
          </p:nvGrpSpPr>
          <p:grpSpPr bwMode="auto">
            <a:xfrm>
              <a:off x="96" y="4128"/>
              <a:ext cx="96" cy="96"/>
              <a:chOff x="96" y="4128"/>
              <a:chExt cx="96" cy="96"/>
            </a:xfrm>
          </p:grpSpPr>
          <p:sp>
            <p:nvSpPr>
              <p:cNvPr id="7843" name="Line 29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44" name="Line 29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86" name="Group 295"/>
            <p:cNvGrpSpPr>
              <a:grpSpLocks/>
            </p:cNvGrpSpPr>
            <p:nvPr/>
          </p:nvGrpSpPr>
          <p:grpSpPr bwMode="auto">
            <a:xfrm>
              <a:off x="384" y="4128"/>
              <a:ext cx="96" cy="96"/>
              <a:chOff x="96" y="4128"/>
              <a:chExt cx="96" cy="96"/>
            </a:xfrm>
          </p:grpSpPr>
          <p:sp>
            <p:nvSpPr>
              <p:cNvPr id="7841" name="Line 29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42" name="Line 29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87" name="Group 298"/>
            <p:cNvGrpSpPr>
              <a:grpSpLocks/>
            </p:cNvGrpSpPr>
            <p:nvPr/>
          </p:nvGrpSpPr>
          <p:grpSpPr bwMode="auto">
            <a:xfrm>
              <a:off x="672" y="4128"/>
              <a:ext cx="96" cy="96"/>
              <a:chOff x="96" y="4128"/>
              <a:chExt cx="96" cy="96"/>
            </a:xfrm>
          </p:grpSpPr>
          <p:sp>
            <p:nvSpPr>
              <p:cNvPr id="7839" name="Line 29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40" name="Line 30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88" name="Group 301"/>
            <p:cNvGrpSpPr>
              <a:grpSpLocks/>
            </p:cNvGrpSpPr>
            <p:nvPr/>
          </p:nvGrpSpPr>
          <p:grpSpPr bwMode="auto">
            <a:xfrm>
              <a:off x="960" y="4128"/>
              <a:ext cx="96" cy="96"/>
              <a:chOff x="96" y="4128"/>
              <a:chExt cx="96" cy="96"/>
            </a:xfrm>
          </p:grpSpPr>
          <p:sp>
            <p:nvSpPr>
              <p:cNvPr id="7837" name="Line 30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38" name="Line 30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89" name="Group 304"/>
            <p:cNvGrpSpPr>
              <a:grpSpLocks/>
            </p:cNvGrpSpPr>
            <p:nvPr/>
          </p:nvGrpSpPr>
          <p:grpSpPr bwMode="auto">
            <a:xfrm>
              <a:off x="1248" y="4128"/>
              <a:ext cx="96" cy="96"/>
              <a:chOff x="96" y="4128"/>
              <a:chExt cx="96" cy="96"/>
            </a:xfrm>
          </p:grpSpPr>
          <p:sp>
            <p:nvSpPr>
              <p:cNvPr id="7835" name="Line 30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36" name="Line 30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90" name="Group 307"/>
            <p:cNvGrpSpPr>
              <a:grpSpLocks/>
            </p:cNvGrpSpPr>
            <p:nvPr/>
          </p:nvGrpSpPr>
          <p:grpSpPr bwMode="auto">
            <a:xfrm>
              <a:off x="1536" y="4128"/>
              <a:ext cx="96" cy="96"/>
              <a:chOff x="96" y="4128"/>
              <a:chExt cx="96" cy="96"/>
            </a:xfrm>
          </p:grpSpPr>
          <p:sp>
            <p:nvSpPr>
              <p:cNvPr id="7833" name="Line 30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34" name="Line 30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91" name="Group 310"/>
            <p:cNvGrpSpPr>
              <a:grpSpLocks/>
            </p:cNvGrpSpPr>
            <p:nvPr/>
          </p:nvGrpSpPr>
          <p:grpSpPr bwMode="auto">
            <a:xfrm>
              <a:off x="1824" y="4128"/>
              <a:ext cx="96" cy="96"/>
              <a:chOff x="96" y="4128"/>
              <a:chExt cx="96" cy="96"/>
            </a:xfrm>
          </p:grpSpPr>
          <p:sp>
            <p:nvSpPr>
              <p:cNvPr id="7831" name="Line 31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32" name="Line 31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92" name="Group 313"/>
            <p:cNvGrpSpPr>
              <a:grpSpLocks/>
            </p:cNvGrpSpPr>
            <p:nvPr/>
          </p:nvGrpSpPr>
          <p:grpSpPr bwMode="auto">
            <a:xfrm>
              <a:off x="2112" y="4128"/>
              <a:ext cx="96" cy="96"/>
              <a:chOff x="96" y="4128"/>
              <a:chExt cx="96" cy="96"/>
            </a:xfrm>
          </p:grpSpPr>
          <p:sp>
            <p:nvSpPr>
              <p:cNvPr id="7829" name="Line 31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30" name="Line 31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93" name="Group 316"/>
            <p:cNvGrpSpPr>
              <a:grpSpLocks/>
            </p:cNvGrpSpPr>
            <p:nvPr/>
          </p:nvGrpSpPr>
          <p:grpSpPr bwMode="auto">
            <a:xfrm>
              <a:off x="2400" y="4128"/>
              <a:ext cx="96" cy="96"/>
              <a:chOff x="96" y="4128"/>
              <a:chExt cx="96" cy="96"/>
            </a:xfrm>
          </p:grpSpPr>
          <p:sp>
            <p:nvSpPr>
              <p:cNvPr id="7827" name="Line 31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28" name="Line 31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94" name="Group 319"/>
            <p:cNvGrpSpPr>
              <a:grpSpLocks/>
            </p:cNvGrpSpPr>
            <p:nvPr/>
          </p:nvGrpSpPr>
          <p:grpSpPr bwMode="auto">
            <a:xfrm>
              <a:off x="2688" y="4128"/>
              <a:ext cx="96" cy="96"/>
              <a:chOff x="96" y="4128"/>
              <a:chExt cx="96" cy="96"/>
            </a:xfrm>
          </p:grpSpPr>
          <p:sp>
            <p:nvSpPr>
              <p:cNvPr id="7825" name="Line 32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26" name="Line 32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95" name="Group 322"/>
            <p:cNvGrpSpPr>
              <a:grpSpLocks/>
            </p:cNvGrpSpPr>
            <p:nvPr/>
          </p:nvGrpSpPr>
          <p:grpSpPr bwMode="auto">
            <a:xfrm>
              <a:off x="2976" y="4128"/>
              <a:ext cx="96" cy="96"/>
              <a:chOff x="96" y="4128"/>
              <a:chExt cx="96" cy="96"/>
            </a:xfrm>
          </p:grpSpPr>
          <p:sp>
            <p:nvSpPr>
              <p:cNvPr id="7823" name="Line 32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24" name="Line 32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96" name="Group 325"/>
            <p:cNvGrpSpPr>
              <a:grpSpLocks/>
            </p:cNvGrpSpPr>
            <p:nvPr/>
          </p:nvGrpSpPr>
          <p:grpSpPr bwMode="auto">
            <a:xfrm>
              <a:off x="3264" y="4128"/>
              <a:ext cx="96" cy="96"/>
              <a:chOff x="96" y="4128"/>
              <a:chExt cx="96" cy="96"/>
            </a:xfrm>
          </p:grpSpPr>
          <p:sp>
            <p:nvSpPr>
              <p:cNvPr id="7821" name="Line 32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22" name="Line 32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97" name="Group 328"/>
            <p:cNvGrpSpPr>
              <a:grpSpLocks/>
            </p:cNvGrpSpPr>
            <p:nvPr/>
          </p:nvGrpSpPr>
          <p:grpSpPr bwMode="auto">
            <a:xfrm>
              <a:off x="3552" y="4128"/>
              <a:ext cx="96" cy="96"/>
              <a:chOff x="96" y="4128"/>
              <a:chExt cx="96" cy="96"/>
            </a:xfrm>
          </p:grpSpPr>
          <p:sp>
            <p:nvSpPr>
              <p:cNvPr id="7819" name="Line 32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20" name="Line 33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98" name="Group 331"/>
            <p:cNvGrpSpPr>
              <a:grpSpLocks/>
            </p:cNvGrpSpPr>
            <p:nvPr/>
          </p:nvGrpSpPr>
          <p:grpSpPr bwMode="auto">
            <a:xfrm>
              <a:off x="3840" y="4128"/>
              <a:ext cx="96" cy="96"/>
              <a:chOff x="96" y="4128"/>
              <a:chExt cx="96" cy="96"/>
            </a:xfrm>
          </p:grpSpPr>
          <p:sp>
            <p:nvSpPr>
              <p:cNvPr id="7817" name="Line 33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18" name="Line 33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99" name="Group 334"/>
            <p:cNvGrpSpPr>
              <a:grpSpLocks/>
            </p:cNvGrpSpPr>
            <p:nvPr/>
          </p:nvGrpSpPr>
          <p:grpSpPr bwMode="auto">
            <a:xfrm>
              <a:off x="4128" y="4128"/>
              <a:ext cx="96" cy="96"/>
              <a:chOff x="96" y="4128"/>
              <a:chExt cx="96" cy="96"/>
            </a:xfrm>
          </p:grpSpPr>
          <p:sp>
            <p:nvSpPr>
              <p:cNvPr id="7815" name="Line 33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16" name="Line 33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800" name="Group 337"/>
            <p:cNvGrpSpPr>
              <a:grpSpLocks/>
            </p:cNvGrpSpPr>
            <p:nvPr/>
          </p:nvGrpSpPr>
          <p:grpSpPr bwMode="auto">
            <a:xfrm>
              <a:off x="4416" y="4128"/>
              <a:ext cx="96" cy="96"/>
              <a:chOff x="96" y="4128"/>
              <a:chExt cx="96" cy="96"/>
            </a:xfrm>
          </p:grpSpPr>
          <p:sp>
            <p:nvSpPr>
              <p:cNvPr id="7813" name="Line 33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14" name="Line 33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801" name="Group 340"/>
            <p:cNvGrpSpPr>
              <a:grpSpLocks/>
            </p:cNvGrpSpPr>
            <p:nvPr/>
          </p:nvGrpSpPr>
          <p:grpSpPr bwMode="auto">
            <a:xfrm>
              <a:off x="4704" y="4128"/>
              <a:ext cx="96" cy="96"/>
              <a:chOff x="96" y="4128"/>
              <a:chExt cx="96" cy="96"/>
            </a:xfrm>
          </p:grpSpPr>
          <p:sp>
            <p:nvSpPr>
              <p:cNvPr id="7811" name="Line 34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12" name="Line 34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802" name="Group 343"/>
            <p:cNvGrpSpPr>
              <a:grpSpLocks/>
            </p:cNvGrpSpPr>
            <p:nvPr/>
          </p:nvGrpSpPr>
          <p:grpSpPr bwMode="auto">
            <a:xfrm>
              <a:off x="4992" y="4128"/>
              <a:ext cx="96" cy="96"/>
              <a:chOff x="96" y="4128"/>
              <a:chExt cx="96" cy="96"/>
            </a:xfrm>
          </p:grpSpPr>
          <p:sp>
            <p:nvSpPr>
              <p:cNvPr id="7809" name="Line 34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10" name="Line 34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803" name="Group 346"/>
            <p:cNvGrpSpPr>
              <a:grpSpLocks/>
            </p:cNvGrpSpPr>
            <p:nvPr/>
          </p:nvGrpSpPr>
          <p:grpSpPr bwMode="auto">
            <a:xfrm>
              <a:off x="5280" y="4128"/>
              <a:ext cx="96" cy="96"/>
              <a:chOff x="96" y="4128"/>
              <a:chExt cx="96" cy="96"/>
            </a:xfrm>
          </p:grpSpPr>
          <p:sp>
            <p:nvSpPr>
              <p:cNvPr id="7807" name="Line 34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08" name="Line 34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804" name="Group 349"/>
            <p:cNvGrpSpPr>
              <a:grpSpLocks/>
            </p:cNvGrpSpPr>
            <p:nvPr/>
          </p:nvGrpSpPr>
          <p:grpSpPr bwMode="auto">
            <a:xfrm>
              <a:off x="5568" y="4128"/>
              <a:ext cx="96" cy="96"/>
              <a:chOff x="96" y="4128"/>
              <a:chExt cx="96" cy="96"/>
            </a:xfrm>
          </p:grpSpPr>
          <p:sp>
            <p:nvSpPr>
              <p:cNvPr id="7805" name="Line 35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806" name="Line 35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7175" name="Group 352"/>
          <p:cNvGrpSpPr>
            <a:grpSpLocks/>
          </p:cNvGrpSpPr>
          <p:nvPr/>
        </p:nvGrpSpPr>
        <p:grpSpPr bwMode="auto">
          <a:xfrm>
            <a:off x="152400" y="4267200"/>
            <a:ext cx="8839200" cy="152400"/>
            <a:chOff x="96" y="4128"/>
            <a:chExt cx="5568" cy="96"/>
          </a:xfrm>
        </p:grpSpPr>
        <p:grpSp>
          <p:nvGrpSpPr>
            <p:cNvPr id="7725" name="Group 353"/>
            <p:cNvGrpSpPr>
              <a:grpSpLocks/>
            </p:cNvGrpSpPr>
            <p:nvPr/>
          </p:nvGrpSpPr>
          <p:grpSpPr bwMode="auto">
            <a:xfrm>
              <a:off x="96" y="4128"/>
              <a:ext cx="96" cy="96"/>
              <a:chOff x="96" y="4128"/>
              <a:chExt cx="96" cy="96"/>
            </a:xfrm>
          </p:grpSpPr>
          <p:sp>
            <p:nvSpPr>
              <p:cNvPr id="7783" name="Line 35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84" name="Line 35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26" name="Group 356"/>
            <p:cNvGrpSpPr>
              <a:grpSpLocks/>
            </p:cNvGrpSpPr>
            <p:nvPr/>
          </p:nvGrpSpPr>
          <p:grpSpPr bwMode="auto">
            <a:xfrm>
              <a:off x="384" y="4128"/>
              <a:ext cx="96" cy="96"/>
              <a:chOff x="96" y="4128"/>
              <a:chExt cx="96" cy="96"/>
            </a:xfrm>
          </p:grpSpPr>
          <p:sp>
            <p:nvSpPr>
              <p:cNvPr id="7781" name="Line 35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82" name="Line 35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27" name="Group 359"/>
            <p:cNvGrpSpPr>
              <a:grpSpLocks/>
            </p:cNvGrpSpPr>
            <p:nvPr/>
          </p:nvGrpSpPr>
          <p:grpSpPr bwMode="auto">
            <a:xfrm>
              <a:off x="672" y="4128"/>
              <a:ext cx="96" cy="96"/>
              <a:chOff x="96" y="4128"/>
              <a:chExt cx="96" cy="96"/>
            </a:xfrm>
          </p:grpSpPr>
          <p:sp>
            <p:nvSpPr>
              <p:cNvPr id="7779" name="Line 36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80" name="Line 36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28" name="Group 362"/>
            <p:cNvGrpSpPr>
              <a:grpSpLocks/>
            </p:cNvGrpSpPr>
            <p:nvPr/>
          </p:nvGrpSpPr>
          <p:grpSpPr bwMode="auto">
            <a:xfrm>
              <a:off x="960" y="4128"/>
              <a:ext cx="96" cy="96"/>
              <a:chOff x="96" y="4128"/>
              <a:chExt cx="96" cy="96"/>
            </a:xfrm>
          </p:grpSpPr>
          <p:sp>
            <p:nvSpPr>
              <p:cNvPr id="7777" name="Line 36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78" name="Line 36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29" name="Group 365"/>
            <p:cNvGrpSpPr>
              <a:grpSpLocks/>
            </p:cNvGrpSpPr>
            <p:nvPr/>
          </p:nvGrpSpPr>
          <p:grpSpPr bwMode="auto">
            <a:xfrm>
              <a:off x="1248" y="4128"/>
              <a:ext cx="96" cy="96"/>
              <a:chOff x="96" y="4128"/>
              <a:chExt cx="96" cy="96"/>
            </a:xfrm>
          </p:grpSpPr>
          <p:sp>
            <p:nvSpPr>
              <p:cNvPr id="7775" name="Line 36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76" name="Line 36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30" name="Group 368"/>
            <p:cNvGrpSpPr>
              <a:grpSpLocks/>
            </p:cNvGrpSpPr>
            <p:nvPr/>
          </p:nvGrpSpPr>
          <p:grpSpPr bwMode="auto">
            <a:xfrm>
              <a:off x="1536" y="4128"/>
              <a:ext cx="96" cy="96"/>
              <a:chOff x="96" y="4128"/>
              <a:chExt cx="96" cy="96"/>
            </a:xfrm>
          </p:grpSpPr>
          <p:sp>
            <p:nvSpPr>
              <p:cNvPr id="7773" name="Line 36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74" name="Line 37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31" name="Group 371"/>
            <p:cNvGrpSpPr>
              <a:grpSpLocks/>
            </p:cNvGrpSpPr>
            <p:nvPr/>
          </p:nvGrpSpPr>
          <p:grpSpPr bwMode="auto">
            <a:xfrm>
              <a:off x="1824" y="4128"/>
              <a:ext cx="96" cy="96"/>
              <a:chOff x="96" y="4128"/>
              <a:chExt cx="96" cy="96"/>
            </a:xfrm>
          </p:grpSpPr>
          <p:sp>
            <p:nvSpPr>
              <p:cNvPr id="7771" name="Line 37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72" name="Line 37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32" name="Group 374"/>
            <p:cNvGrpSpPr>
              <a:grpSpLocks/>
            </p:cNvGrpSpPr>
            <p:nvPr/>
          </p:nvGrpSpPr>
          <p:grpSpPr bwMode="auto">
            <a:xfrm>
              <a:off x="2112" y="4128"/>
              <a:ext cx="96" cy="96"/>
              <a:chOff x="96" y="4128"/>
              <a:chExt cx="96" cy="96"/>
            </a:xfrm>
          </p:grpSpPr>
          <p:sp>
            <p:nvSpPr>
              <p:cNvPr id="7769" name="Line 37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70" name="Line 37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33" name="Group 377"/>
            <p:cNvGrpSpPr>
              <a:grpSpLocks/>
            </p:cNvGrpSpPr>
            <p:nvPr/>
          </p:nvGrpSpPr>
          <p:grpSpPr bwMode="auto">
            <a:xfrm>
              <a:off x="2400" y="4128"/>
              <a:ext cx="96" cy="96"/>
              <a:chOff x="96" y="4128"/>
              <a:chExt cx="96" cy="96"/>
            </a:xfrm>
          </p:grpSpPr>
          <p:sp>
            <p:nvSpPr>
              <p:cNvPr id="7767" name="Line 37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68" name="Line 37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34" name="Group 380"/>
            <p:cNvGrpSpPr>
              <a:grpSpLocks/>
            </p:cNvGrpSpPr>
            <p:nvPr/>
          </p:nvGrpSpPr>
          <p:grpSpPr bwMode="auto">
            <a:xfrm>
              <a:off x="2688" y="4128"/>
              <a:ext cx="96" cy="96"/>
              <a:chOff x="96" y="4128"/>
              <a:chExt cx="96" cy="96"/>
            </a:xfrm>
          </p:grpSpPr>
          <p:sp>
            <p:nvSpPr>
              <p:cNvPr id="7765" name="Line 38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66" name="Line 38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35" name="Group 383"/>
            <p:cNvGrpSpPr>
              <a:grpSpLocks/>
            </p:cNvGrpSpPr>
            <p:nvPr/>
          </p:nvGrpSpPr>
          <p:grpSpPr bwMode="auto">
            <a:xfrm>
              <a:off x="2976" y="4128"/>
              <a:ext cx="96" cy="96"/>
              <a:chOff x="96" y="4128"/>
              <a:chExt cx="96" cy="96"/>
            </a:xfrm>
          </p:grpSpPr>
          <p:sp>
            <p:nvSpPr>
              <p:cNvPr id="7763" name="Line 38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64" name="Line 38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36" name="Group 386"/>
            <p:cNvGrpSpPr>
              <a:grpSpLocks/>
            </p:cNvGrpSpPr>
            <p:nvPr/>
          </p:nvGrpSpPr>
          <p:grpSpPr bwMode="auto">
            <a:xfrm>
              <a:off x="3264" y="4128"/>
              <a:ext cx="96" cy="96"/>
              <a:chOff x="96" y="4128"/>
              <a:chExt cx="96" cy="96"/>
            </a:xfrm>
          </p:grpSpPr>
          <p:sp>
            <p:nvSpPr>
              <p:cNvPr id="7761" name="Line 38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62" name="Line 38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37" name="Group 389"/>
            <p:cNvGrpSpPr>
              <a:grpSpLocks/>
            </p:cNvGrpSpPr>
            <p:nvPr/>
          </p:nvGrpSpPr>
          <p:grpSpPr bwMode="auto">
            <a:xfrm>
              <a:off x="3552" y="4128"/>
              <a:ext cx="96" cy="96"/>
              <a:chOff x="96" y="4128"/>
              <a:chExt cx="96" cy="96"/>
            </a:xfrm>
          </p:grpSpPr>
          <p:sp>
            <p:nvSpPr>
              <p:cNvPr id="7759" name="Line 39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60" name="Line 39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38" name="Group 392"/>
            <p:cNvGrpSpPr>
              <a:grpSpLocks/>
            </p:cNvGrpSpPr>
            <p:nvPr/>
          </p:nvGrpSpPr>
          <p:grpSpPr bwMode="auto">
            <a:xfrm>
              <a:off x="3840" y="4128"/>
              <a:ext cx="96" cy="96"/>
              <a:chOff x="96" y="4128"/>
              <a:chExt cx="96" cy="96"/>
            </a:xfrm>
          </p:grpSpPr>
          <p:sp>
            <p:nvSpPr>
              <p:cNvPr id="7757" name="Line 39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58" name="Line 39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39" name="Group 395"/>
            <p:cNvGrpSpPr>
              <a:grpSpLocks/>
            </p:cNvGrpSpPr>
            <p:nvPr/>
          </p:nvGrpSpPr>
          <p:grpSpPr bwMode="auto">
            <a:xfrm>
              <a:off x="4128" y="4128"/>
              <a:ext cx="96" cy="96"/>
              <a:chOff x="96" y="4128"/>
              <a:chExt cx="96" cy="96"/>
            </a:xfrm>
          </p:grpSpPr>
          <p:sp>
            <p:nvSpPr>
              <p:cNvPr id="7755" name="Line 39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56" name="Line 39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40" name="Group 398"/>
            <p:cNvGrpSpPr>
              <a:grpSpLocks/>
            </p:cNvGrpSpPr>
            <p:nvPr/>
          </p:nvGrpSpPr>
          <p:grpSpPr bwMode="auto">
            <a:xfrm>
              <a:off x="4416" y="4128"/>
              <a:ext cx="96" cy="96"/>
              <a:chOff x="96" y="4128"/>
              <a:chExt cx="96" cy="96"/>
            </a:xfrm>
          </p:grpSpPr>
          <p:sp>
            <p:nvSpPr>
              <p:cNvPr id="7753" name="Line 39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54" name="Line 40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41" name="Group 401"/>
            <p:cNvGrpSpPr>
              <a:grpSpLocks/>
            </p:cNvGrpSpPr>
            <p:nvPr/>
          </p:nvGrpSpPr>
          <p:grpSpPr bwMode="auto">
            <a:xfrm>
              <a:off x="4704" y="4128"/>
              <a:ext cx="96" cy="96"/>
              <a:chOff x="96" y="4128"/>
              <a:chExt cx="96" cy="96"/>
            </a:xfrm>
          </p:grpSpPr>
          <p:sp>
            <p:nvSpPr>
              <p:cNvPr id="7751" name="Line 40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52" name="Line 40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42" name="Group 404"/>
            <p:cNvGrpSpPr>
              <a:grpSpLocks/>
            </p:cNvGrpSpPr>
            <p:nvPr/>
          </p:nvGrpSpPr>
          <p:grpSpPr bwMode="auto">
            <a:xfrm>
              <a:off x="4992" y="4128"/>
              <a:ext cx="96" cy="96"/>
              <a:chOff x="96" y="4128"/>
              <a:chExt cx="96" cy="96"/>
            </a:xfrm>
          </p:grpSpPr>
          <p:sp>
            <p:nvSpPr>
              <p:cNvPr id="7749" name="Line 40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50" name="Line 40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43" name="Group 407"/>
            <p:cNvGrpSpPr>
              <a:grpSpLocks/>
            </p:cNvGrpSpPr>
            <p:nvPr/>
          </p:nvGrpSpPr>
          <p:grpSpPr bwMode="auto">
            <a:xfrm>
              <a:off x="5280" y="4128"/>
              <a:ext cx="96" cy="96"/>
              <a:chOff x="96" y="4128"/>
              <a:chExt cx="96" cy="96"/>
            </a:xfrm>
          </p:grpSpPr>
          <p:sp>
            <p:nvSpPr>
              <p:cNvPr id="7747" name="Line 40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48" name="Line 40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744" name="Group 410"/>
            <p:cNvGrpSpPr>
              <a:grpSpLocks/>
            </p:cNvGrpSpPr>
            <p:nvPr/>
          </p:nvGrpSpPr>
          <p:grpSpPr bwMode="auto">
            <a:xfrm>
              <a:off x="5568" y="4128"/>
              <a:ext cx="96" cy="96"/>
              <a:chOff x="96" y="4128"/>
              <a:chExt cx="96" cy="96"/>
            </a:xfrm>
          </p:grpSpPr>
          <p:sp>
            <p:nvSpPr>
              <p:cNvPr id="7745" name="Line 41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46" name="Line 41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7176" name="Group 413"/>
          <p:cNvGrpSpPr>
            <a:grpSpLocks/>
          </p:cNvGrpSpPr>
          <p:nvPr/>
        </p:nvGrpSpPr>
        <p:grpSpPr bwMode="auto">
          <a:xfrm>
            <a:off x="152400" y="3810000"/>
            <a:ext cx="8839200" cy="152400"/>
            <a:chOff x="96" y="4128"/>
            <a:chExt cx="5568" cy="96"/>
          </a:xfrm>
        </p:grpSpPr>
        <p:grpSp>
          <p:nvGrpSpPr>
            <p:cNvPr id="7665" name="Group 414"/>
            <p:cNvGrpSpPr>
              <a:grpSpLocks/>
            </p:cNvGrpSpPr>
            <p:nvPr/>
          </p:nvGrpSpPr>
          <p:grpSpPr bwMode="auto">
            <a:xfrm>
              <a:off x="96" y="4128"/>
              <a:ext cx="96" cy="96"/>
              <a:chOff x="96" y="4128"/>
              <a:chExt cx="96" cy="96"/>
            </a:xfrm>
          </p:grpSpPr>
          <p:sp>
            <p:nvSpPr>
              <p:cNvPr id="7723" name="Line 41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24" name="Line 41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66" name="Group 417"/>
            <p:cNvGrpSpPr>
              <a:grpSpLocks/>
            </p:cNvGrpSpPr>
            <p:nvPr/>
          </p:nvGrpSpPr>
          <p:grpSpPr bwMode="auto">
            <a:xfrm>
              <a:off x="384" y="4128"/>
              <a:ext cx="96" cy="96"/>
              <a:chOff x="96" y="4128"/>
              <a:chExt cx="96" cy="96"/>
            </a:xfrm>
          </p:grpSpPr>
          <p:sp>
            <p:nvSpPr>
              <p:cNvPr id="7721" name="Line 41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22" name="Line 41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67" name="Group 420"/>
            <p:cNvGrpSpPr>
              <a:grpSpLocks/>
            </p:cNvGrpSpPr>
            <p:nvPr/>
          </p:nvGrpSpPr>
          <p:grpSpPr bwMode="auto">
            <a:xfrm>
              <a:off x="672" y="4128"/>
              <a:ext cx="96" cy="96"/>
              <a:chOff x="96" y="4128"/>
              <a:chExt cx="96" cy="96"/>
            </a:xfrm>
          </p:grpSpPr>
          <p:sp>
            <p:nvSpPr>
              <p:cNvPr id="7719" name="Line 42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20" name="Line 42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68" name="Group 423"/>
            <p:cNvGrpSpPr>
              <a:grpSpLocks/>
            </p:cNvGrpSpPr>
            <p:nvPr/>
          </p:nvGrpSpPr>
          <p:grpSpPr bwMode="auto">
            <a:xfrm>
              <a:off x="960" y="4128"/>
              <a:ext cx="96" cy="96"/>
              <a:chOff x="96" y="4128"/>
              <a:chExt cx="96" cy="96"/>
            </a:xfrm>
          </p:grpSpPr>
          <p:sp>
            <p:nvSpPr>
              <p:cNvPr id="7717" name="Line 42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18" name="Line 42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69" name="Group 426"/>
            <p:cNvGrpSpPr>
              <a:grpSpLocks/>
            </p:cNvGrpSpPr>
            <p:nvPr/>
          </p:nvGrpSpPr>
          <p:grpSpPr bwMode="auto">
            <a:xfrm>
              <a:off x="1248" y="4128"/>
              <a:ext cx="96" cy="96"/>
              <a:chOff x="96" y="4128"/>
              <a:chExt cx="96" cy="96"/>
            </a:xfrm>
          </p:grpSpPr>
          <p:sp>
            <p:nvSpPr>
              <p:cNvPr id="7715" name="Line 42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16" name="Line 42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70" name="Group 429"/>
            <p:cNvGrpSpPr>
              <a:grpSpLocks/>
            </p:cNvGrpSpPr>
            <p:nvPr/>
          </p:nvGrpSpPr>
          <p:grpSpPr bwMode="auto">
            <a:xfrm>
              <a:off x="1536" y="4128"/>
              <a:ext cx="96" cy="96"/>
              <a:chOff x="96" y="4128"/>
              <a:chExt cx="96" cy="96"/>
            </a:xfrm>
          </p:grpSpPr>
          <p:sp>
            <p:nvSpPr>
              <p:cNvPr id="7713" name="Line 43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14" name="Line 43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71" name="Group 432"/>
            <p:cNvGrpSpPr>
              <a:grpSpLocks/>
            </p:cNvGrpSpPr>
            <p:nvPr/>
          </p:nvGrpSpPr>
          <p:grpSpPr bwMode="auto">
            <a:xfrm>
              <a:off x="1824" y="4128"/>
              <a:ext cx="96" cy="96"/>
              <a:chOff x="96" y="4128"/>
              <a:chExt cx="96" cy="96"/>
            </a:xfrm>
          </p:grpSpPr>
          <p:sp>
            <p:nvSpPr>
              <p:cNvPr id="7711" name="Line 43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12" name="Line 43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72" name="Group 435"/>
            <p:cNvGrpSpPr>
              <a:grpSpLocks/>
            </p:cNvGrpSpPr>
            <p:nvPr/>
          </p:nvGrpSpPr>
          <p:grpSpPr bwMode="auto">
            <a:xfrm>
              <a:off x="2112" y="4128"/>
              <a:ext cx="96" cy="96"/>
              <a:chOff x="96" y="4128"/>
              <a:chExt cx="96" cy="96"/>
            </a:xfrm>
          </p:grpSpPr>
          <p:sp>
            <p:nvSpPr>
              <p:cNvPr id="7709" name="Line 43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10" name="Line 43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73" name="Group 438"/>
            <p:cNvGrpSpPr>
              <a:grpSpLocks/>
            </p:cNvGrpSpPr>
            <p:nvPr/>
          </p:nvGrpSpPr>
          <p:grpSpPr bwMode="auto">
            <a:xfrm>
              <a:off x="2400" y="4128"/>
              <a:ext cx="96" cy="96"/>
              <a:chOff x="96" y="4128"/>
              <a:chExt cx="96" cy="96"/>
            </a:xfrm>
          </p:grpSpPr>
          <p:sp>
            <p:nvSpPr>
              <p:cNvPr id="7707" name="Line 43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08" name="Line 44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74" name="Group 441"/>
            <p:cNvGrpSpPr>
              <a:grpSpLocks/>
            </p:cNvGrpSpPr>
            <p:nvPr/>
          </p:nvGrpSpPr>
          <p:grpSpPr bwMode="auto">
            <a:xfrm>
              <a:off x="2688" y="4128"/>
              <a:ext cx="96" cy="96"/>
              <a:chOff x="96" y="4128"/>
              <a:chExt cx="96" cy="96"/>
            </a:xfrm>
          </p:grpSpPr>
          <p:sp>
            <p:nvSpPr>
              <p:cNvPr id="7705" name="Line 44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06" name="Line 44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75" name="Group 444"/>
            <p:cNvGrpSpPr>
              <a:grpSpLocks/>
            </p:cNvGrpSpPr>
            <p:nvPr/>
          </p:nvGrpSpPr>
          <p:grpSpPr bwMode="auto">
            <a:xfrm>
              <a:off x="2976" y="4128"/>
              <a:ext cx="96" cy="96"/>
              <a:chOff x="96" y="4128"/>
              <a:chExt cx="96" cy="96"/>
            </a:xfrm>
          </p:grpSpPr>
          <p:sp>
            <p:nvSpPr>
              <p:cNvPr id="7703" name="Line 44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04" name="Line 44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76" name="Group 447"/>
            <p:cNvGrpSpPr>
              <a:grpSpLocks/>
            </p:cNvGrpSpPr>
            <p:nvPr/>
          </p:nvGrpSpPr>
          <p:grpSpPr bwMode="auto">
            <a:xfrm>
              <a:off x="3264" y="4128"/>
              <a:ext cx="96" cy="96"/>
              <a:chOff x="96" y="4128"/>
              <a:chExt cx="96" cy="96"/>
            </a:xfrm>
          </p:grpSpPr>
          <p:sp>
            <p:nvSpPr>
              <p:cNvPr id="7701" name="Line 44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02" name="Line 44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77" name="Group 450"/>
            <p:cNvGrpSpPr>
              <a:grpSpLocks/>
            </p:cNvGrpSpPr>
            <p:nvPr/>
          </p:nvGrpSpPr>
          <p:grpSpPr bwMode="auto">
            <a:xfrm>
              <a:off x="3552" y="4128"/>
              <a:ext cx="96" cy="96"/>
              <a:chOff x="96" y="4128"/>
              <a:chExt cx="96" cy="96"/>
            </a:xfrm>
          </p:grpSpPr>
          <p:sp>
            <p:nvSpPr>
              <p:cNvPr id="7699" name="Line 45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700" name="Line 45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78" name="Group 453"/>
            <p:cNvGrpSpPr>
              <a:grpSpLocks/>
            </p:cNvGrpSpPr>
            <p:nvPr/>
          </p:nvGrpSpPr>
          <p:grpSpPr bwMode="auto">
            <a:xfrm>
              <a:off x="3840" y="4128"/>
              <a:ext cx="96" cy="96"/>
              <a:chOff x="96" y="4128"/>
              <a:chExt cx="96" cy="96"/>
            </a:xfrm>
          </p:grpSpPr>
          <p:sp>
            <p:nvSpPr>
              <p:cNvPr id="7697" name="Line 45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698" name="Line 45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79" name="Group 456"/>
            <p:cNvGrpSpPr>
              <a:grpSpLocks/>
            </p:cNvGrpSpPr>
            <p:nvPr/>
          </p:nvGrpSpPr>
          <p:grpSpPr bwMode="auto">
            <a:xfrm>
              <a:off x="4128" y="4128"/>
              <a:ext cx="96" cy="96"/>
              <a:chOff x="96" y="4128"/>
              <a:chExt cx="96" cy="96"/>
            </a:xfrm>
          </p:grpSpPr>
          <p:sp>
            <p:nvSpPr>
              <p:cNvPr id="7695" name="Line 45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696" name="Line 45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80" name="Group 459"/>
            <p:cNvGrpSpPr>
              <a:grpSpLocks/>
            </p:cNvGrpSpPr>
            <p:nvPr/>
          </p:nvGrpSpPr>
          <p:grpSpPr bwMode="auto">
            <a:xfrm>
              <a:off x="4416" y="4128"/>
              <a:ext cx="96" cy="96"/>
              <a:chOff x="96" y="4128"/>
              <a:chExt cx="96" cy="96"/>
            </a:xfrm>
          </p:grpSpPr>
          <p:sp>
            <p:nvSpPr>
              <p:cNvPr id="7693" name="Line 46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694" name="Line 46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81" name="Group 462"/>
            <p:cNvGrpSpPr>
              <a:grpSpLocks/>
            </p:cNvGrpSpPr>
            <p:nvPr/>
          </p:nvGrpSpPr>
          <p:grpSpPr bwMode="auto">
            <a:xfrm>
              <a:off x="4704" y="4128"/>
              <a:ext cx="96" cy="96"/>
              <a:chOff x="96" y="4128"/>
              <a:chExt cx="96" cy="96"/>
            </a:xfrm>
          </p:grpSpPr>
          <p:sp>
            <p:nvSpPr>
              <p:cNvPr id="7691" name="Line 46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692" name="Line 46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82" name="Group 465"/>
            <p:cNvGrpSpPr>
              <a:grpSpLocks/>
            </p:cNvGrpSpPr>
            <p:nvPr/>
          </p:nvGrpSpPr>
          <p:grpSpPr bwMode="auto">
            <a:xfrm>
              <a:off x="4992" y="4128"/>
              <a:ext cx="96" cy="96"/>
              <a:chOff x="96" y="4128"/>
              <a:chExt cx="96" cy="96"/>
            </a:xfrm>
          </p:grpSpPr>
          <p:sp>
            <p:nvSpPr>
              <p:cNvPr id="7689" name="Line 46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690" name="Line 46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83" name="Group 468"/>
            <p:cNvGrpSpPr>
              <a:grpSpLocks/>
            </p:cNvGrpSpPr>
            <p:nvPr/>
          </p:nvGrpSpPr>
          <p:grpSpPr bwMode="auto">
            <a:xfrm>
              <a:off x="5280" y="4128"/>
              <a:ext cx="96" cy="96"/>
              <a:chOff x="96" y="4128"/>
              <a:chExt cx="96" cy="96"/>
            </a:xfrm>
          </p:grpSpPr>
          <p:sp>
            <p:nvSpPr>
              <p:cNvPr id="7687" name="Line 46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688" name="Line 47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84" name="Group 471"/>
            <p:cNvGrpSpPr>
              <a:grpSpLocks/>
            </p:cNvGrpSpPr>
            <p:nvPr/>
          </p:nvGrpSpPr>
          <p:grpSpPr bwMode="auto">
            <a:xfrm>
              <a:off x="5568" y="4128"/>
              <a:ext cx="96" cy="96"/>
              <a:chOff x="96" y="4128"/>
              <a:chExt cx="96" cy="96"/>
            </a:xfrm>
          </p:grpSpPr>
          <p:sp>
            <p:nvSpPr>
              <p:cNvPr id="7685" name="Line 47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686" name="Line 47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7177" name="Group 474"/>
          <p:cNvGrpSpPr>
            <a:grpSpLocks/>
          </p:cNvGrpSpPr>
          <p:nvPr/>
        </p:nvGrpSpPr>
        <p:grpSpPr bwMode="auto">
          <a:xfrm>
            <a:off x="152400" y="3352800"/>
            <a:ext cx="8839200" cy="152400"/>
            <a:chOff x="96" y="4128"/>
            <a:chExt cx="5568" cy="96"/>
          </a:xfrm>
        </p:grpSpPr>
        <p:grpSp>
          <p:nvGrpSpPr>
            <p:cNvPr id="7605" name="Group 475"/>
            <p:cNvGrpSpPr>
              <a:grpSpLocks/>
            </p:cNvGrpSpPr>
            <p:nvPr/>
          </p:nvGrpSpPr>
          <p:grpSpPr bwMode="auto">
            <a:xfrm>
              <a:off x="96" y="4128"/>
              <a:ext cx="96" cy="96"/>
              <a:chOff x="96" y="4128"/>
              <a:chExt cx="96" cy="96"/>
            </a:xfrm>
          </p:grpSpPr>
          <p:sp>
            <p:nvSpPr>
              <p:cNvPr id="7663" name="Line 47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664" name="Line 47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06" name="Group 478"/>
            <p:cNvGrpSpPr>
              <a:grpSpLocks/>
            </p:cNvGrpSpPr>
            <p:nvPr/>
          </p:nvGrpSpPr>
          <p:grpSpPr bwMode="auto">
            <a:xfrm>
              <a:off x="384" y="4128"/>
              <a:ext cx="96" cy="96"/>
              <a:chOff x="96" y="4128"/>
              <a:chExt cx="96" cy="96"/>
            </a:xfrm>
          </p:grpSpPr>
          <p:sp>
            <p:nvSpPr>
              <p:cNvPr id="7661" name="Line 47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662" name="Line 48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07" name="Group 481"/>
            <p:cNvGrpSpPr>
              <a:grpSpLocks/>
            </p:cNvGrpSpPr>
            <p:nvPr/>
          </p:nvGrpSpPr>
          <p:grpSpPr bwMode="auto">
            <a:xfrm>
              <a:off x="672" y="4128"/>
              <a:ext cx="96" cy="96"/>
              <a:chOff x="96" y="4128"/>
              <a:chExt cx="96" cy="96"/>
            </a:xfrm>
          </p:grpSpPr>
          <p:sp>
            <p:nvSpPr>
              <p:cNvPr id="7659" name="Line 48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660" name="Line 48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08" name="Group 484"/>
            <p:cNvGrpSpPr>
              <a:grpSpLocks/>
            </p:cNvGrpSpPr>
            <p:nvPr/>
          </p:nvGrpSpPr>
          <p:grpSpPr bwMode="auto">
            <a:xfrm>
              <a:off x="960" y="4128"/>
              <a:ext cx="96" cy="96"/>
              <a:chOff x="96" y="4128"/>
              <a:chExt cx="96" cy="96"/>
            </a:xfrm>
          </p:grpSpPr>
          <p:sp>
            <p:nvSpPr>
              <p:cNvPr id="7657" name="Line 48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658" name="Line 48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09" name="Group 487"/>
            <p:cNvGrpSpPr>
              <a:grpSpLocks/>
            </p:cNvGrpSpPr>
            <p:nvPr/>
          </p:nvGrpSpPr>
          <p:grpSpPr bwMode="auto">
            <a:xfrm>
              <a:off x="1248" y="4128"/>
              <a:ext cx="96" cy="96"/>
              <a:chOff x="96" y="4128"/>
              <a:chExt cx="96" cy="96"/>
            </a:xfrm>
          </p:grpSpPr>
          <p:sp>
            <p:nvSpPr>
              <p:cNvPr id="7655" name="Line 48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656" name="Line 48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10" name="Group 490"/>
            <p:cNvGrpSpPr>
              <a:grpSpLocks/>
            </p:cNvGrpSpPr>
            <p:nvPr/>
          </p:nvGrpSpPr>
          <p:grpSpPr bwMode="auto">
            <a:xfrm>
              <a:off x="1536" y="4128"/>
              <a:ext cx="96" cy="96"/>
              <a:chOff x="96" y="4128"/>
              <a:chExt cx="96" cy="96"/>
            </a:xfrm>
          </p:grpSpPr>
          <p:sp>
            <p:nvSpPr>
              <p:cNvPr id="7653" name="Line 49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654" name="Line 49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11" name="Group 493"/>
            <p:cNvGrpSpPr>
              <a:grpSpLocks/>
            </p:cNvGrpSpPr>
            <p:nvPr/>
          </p:nvGrpSpPr>
          <p:grpSpPr bwMode="auto">
            <a:xfrm>
              <a:off x="1824" y="4128"/>
              <a:ext cx="96" cy="96"/>
              <a:chOff x="96" y="4128"/>
              <a:chExt cx="96" cy="96"/>
            </a:xfrm>
          </p:grpSpPr>
          <p:sp>
            <p:nvSpPr>
              <p:cNvPr id="7651" name="Line 49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652" name="Line 49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12" name="Group 496"/>
            <p:cNvGrpSpPr>
              <a:grpSpLocks/>
            </p:cNvGrpSpPr>
            <p:nvPr/>
          </p:nvGrpSpPr>
          <p:grpSpPr bwMode="auto">
            <a:xfrm>
              <a:off x="2112" y="4128"/>
              <a:ext cx="96" cy="96"/>
              <a:chOff x="96" y="4128"/>
              <a:chExt cx="96" cy="96"/>
            </a:xfrm>
          </p:grpSpPr>
          <p:sp>
            <p:nvSpPr>
              <p:cNvPr id="7649" name="Line 49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650" name="Line 49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13" name="Group 499"/>
            <p:cNvGrpSpPr>
              <a:grpSpLocks/>
            </p:cNvGrpSpPr>
            <p:nvPr/>
          </p:nvGrpSpPr>
          <p:grpSpPr bwMode="auto">
            <a:xfrm>
              <a:off x="2400" y="4128"/>
              <a:ext cx="96" cy="96"/>
              <a:chOff x="96" y="4128"/>
              <a:chExt cx="96" cy="96"/>
            </a:xfrm>
          </p:grpSpPr>
          <p:sp>
            <p:nvSpPr>
              <p:cNvPr id="7647" name="Line 50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648" name="Line 50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14" name="Group 502"/>
            <p:cNvGrpSpPr>
              <a:grpSpLocks/>
            </p:cNvGrpSpPr>
            <p:nvPr/>
          </p:nvGrpSpPr>
          <p:grpSpPr bwMode="auto">
            <a:xfrm>
              <a:off x="2688" y="4128"/>
              <a:ext cx="96" cy="96"/>
              <a:chOff x="96" y="4128"/>
              <a:chExt cx="96" cy="96"/>
            </a:xfrm>
          </p:grpSpPr>
          <p:sp>
            <p:nvSpPr>
              <p:cNvPr id="7645" name="Line 50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646" name="Line 50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15" name="Group 505"/>
            <p:cNvGrpSpPr>
              <a:grpSpLocks/>
            </p:cNvGrpSpPr>
            <p:nvPr/>
          </p:nvGrpSpPr>
          <p:grpSpPr bwMode="auto">
            <a:xfrm>
              <a:off x="2976" y="4128"/>
              <a:ext cx="96" cy="96"/>
              <a:chOff x="96" y="4128"/>
              <a:chExt cx="96" cy="96"/>
            </a:xfrm>
          </p:grpSpPr>
          <p:sp>
            <p:nvSpPr>
              <p:cNvPr id="7643" name="Line 50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644" name="Line 50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16" name="Group 508"/>
            <p:cNvGrpSpPr>
              <a:grpSpLocks/>
            </p:cNvGrpSpPr>
            <p:nvPr/>
          </p:nvGrpSpPr>
          <p:grpSpPr bwMode="auto">
            <a:xfrm>
              <a:off x="3264" y="4128"/>
              <a:ext cx="96" cy="96"/>
              <a:chOff x="96" y="4128"/>
              <a:chExt cx="96" cy="96"/>
            </a:xfrm>
          </p:grpSpPr>
          <p:sp>
            <p:nvSpPr>
              <p:cNvPr id="7641" name="Line 50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642" name="Line 51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17" name="Group 511"/>
            <p:cNvGrpSpPr>
              <a:grpSpLocks/>
            </p:cNvGrpSpPr>
            <p:nvPr/>
          </p:nvGrpSpPr>
          <p:grpSpPr bwMode="auto">
            <a:xfrm>
              <a:off x="3552" y="4128"/>
              <a:ext cx="96" cy="96"/>
              <a:chOff x="96" y="4128"/>
              <a:chExt cx="96" cy="96"/>
            </a:xfrm>
          </p:grpSpPr>
          <p:sp>
            <p:nvSpPr>
              <p:cNvPr id="7639" name="Line 51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640" name="Line 51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18" name="Group 514"/>
            <p:cNvGrpSpPr>
              <a:grpSpLocks/>
            </p:cNvGrpSpPr>
            <p:nvPr/>
          </p:nvGrpSpPr>
          <p:grpSpPr bwMode="auto">
            <a:xfrm>
              <a:off x="3840" y="4128"/>
              <a:ext cx="96" cy="96"/>
              <a:chOff x="96" y="4128"/>
              <a:chExt cx="96" cy="96"/>
            </a:xfrm>
          </p:grpSpPr>
          <p:sp>
            <p:nvSpPr>
              <p:cNvPr id="7637" name="Line 51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638" name="Line 51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19" name="Group 517"/>
            <p:cNvGrpSpPr>
              <a:grpSpLocks/>
            </p:cNvGrpSpPr>
            <p:nvPr/>
          </p:nvGrpSpPr>
          <p:grpSpPr bwMode="auto">
            <a:xfrm>
              <a:off x="4128" y="4128"/>
              <a:ext cx="96" cy="96"/>
              <a:chOff x="96" y="4128"/>
              <a:chExt cx="96" cy="96"/>
            </a:xfrm>
          </p:grpSpPr>
          <p:sp>
            <p:nvSpPr>
              <p:cNvPr id="7635" name="Line 51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636" name="Line 51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20" name="Group 520"/>
            <p:cNvGrpSpPr>
              <a:grpSpLocks/>
            </p:cNvGrpSpPr>
            <p:nvPr/>
          </p:nvGrpSpPr>
          <p:grpSpPr bwMode="auto">
            <a:xfrm>
              <a:off x="4416" y="4128"/>
              <a:ext cx="96" cy="96"/>
              <a:chOff x="96" y="4128"/>
              <a:chExt cx="96" cy="96"/>
            </a:xfrm>
          </p:grpSpPr>
          <p:sp>
            <p:nvSpPr>
              <p:cNvPr id="7633" name="Line 52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634" name="Line 52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21" name="Group 523"/>
            <p:cNvGrpSpPr>
              <a:grpSpLocks/>
            </p:cNvGrpSpPr>
            <p:nvPr/>
          </p:nvGrpSpPr>
          <p:grpSpPr bwMode="auto">
            <a:xfrm>
              <a:off x="4704" y="4128"/>
              <a:ext cx="96" cy="96"/>
              <a:chOff x="96" y="4128"/>
              <a:chExt cx="96" cy="96"/>
            </a:xfrm>
          </p:grpSpPr>
          <p:sp>
            <p:nvSpPr>
              <p:cNvPr id="7631" name="Line 52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632" name="Line 52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22" name="Group 526"/>
            <p:cNvGrpSpPr>
              <a:grpSpLocks/>
            </p:cNvGrpSpPr>
            <p:nvPr/>
          </p:nvGrpSpPr>
          <p:grpSpPr bwMode="auto">
            <a:xfrm>
              <a:off x="4992" y="4128"/>
              <a:ext cx="96" cy="96"/>
              <a:chOff x="96" y="4128"/>
              <a:chExt cx="96" cy="96"/>
            </a:xfrm>
          </p:grpSpPr>
          <p:sp>
            <p:nvSpPr>
              <p:cNvPr id="7629" name="Line 52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630" name="Line 52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23" name="Group 529"/>
            <p:cNvGrpSpPr>
              <a:grpSpLocks/>
            </p:cNvGrpSpPr>
            <p:nvPr/>
          </p:nvGrpSpPr>
          <p:grpSpPr bwMode="auto">
            <a:xfrm>
              <a:off x="5280" y="4128"/>
              <a:ext cx="96" cy="96"/>
              <a:chOff x="96" y="4128"/>
              <a:chExt cx="96" cy="96"/>
            </a:xfrm>
          </p:grpSpPr>
          <p:sp>
            <p:nvSpPr>
              <p:cNvPr id="7627" name="Line 53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628" name="Line 53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624" name="Group 532"/>
            <p:cNvGrpSpPr>
              <a:grpSpLocks/>
            </p:cNvGrpSpPr>
            <p:nvPr/>
          </p:nvGrpSpPr>
          <p:grpSpPr bwMode="auto">
            <a:xfrm>
              <a:off x="5568" y="4128"/>
              <a:ext cx="96" cy="96"/>
              <a:chOff x="96" y="4128"/>
              <a:chExt cx="96" cy="96"/>
            </a:xfrm>
          </p:grpSpPr>
          <p:sp>
            <p:nvSpPr>
              <p:cNvPr id="7625" name="Line 53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626" name="Line 53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7178" name="Group 535"/>
          <p:cNvGrpSpPr>
            <a:grpSpLocks/>
          </p:cNvGrpSpPr>
          <p:nvPr/>
        </p:nvGrpSpPr>
        <p:grpSpPr bwMode="auto">
          <a:xfrm>
            <a:off x="152400" y="2895600"/>
            <a:ext cx="8839200" cy="152400"/>
            <a:chOff x="96" y="4128"/>
            <a:chExt cx="5568" cy="96"/>
          </a:xfrm>
        </p:grpSpPr>
        <p:grpSp>
          <p:nvGrpSpPr>
            <p:cNvPr id="7545" name="Group 536"/>
            <p:cNvGrpSpPr>
              <a:grpSpLocks/>
            </p:cNvGrpSpPr>
            <p:nvPr/>
          </p:nvGrpSpPr>
          <p:grpSpPr bwMode="auto">
            <a:xfrm>
              <a:off x="96" y="4128"/>
              <a:ext cx="96" cy="96"/>
              <a:chOff x="96" y="4128"/>
              <a:chExt cx="96" cy="96"/>
            </a:xfrm>
          </p:grpSpPr>
          <p:sp>
            <p:nvSpPr>
              <p:cNvPr id="7603" name="Line 53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604" name="Line 53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546" name="Group 539"/>
            <p:cNvGrpSpPr>
              <a:grpSpLocks/>
            </p:cNvGrpSpPr>
            <p:nvPr/>
          </p:nvGrpSpPr>
          <p:grpSpPr bwMode="auto">
            <a:xfrm>
              <a:off x="384" y="4128"/>
              <a:ext cx="96" cy="96"/>
              <a:chOff x="96" y="4128"/>
              <a:chExt cx="96" cy="96"/>
            </a:xfrm>
          </p:grpSpPr>
          <p:sp>
            <p:nvSpPr>
              <p:cNvPr id="7601" name="Line 54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602" name="Line 54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547" name="Group 542"/>
            <p:cNvGrpSpPr>
              <a:grpSpLocks/>
            </p:cNvGrpSpPr>
            <p:nvPr/>
          </p:nvGrpSpPr>
          <p:grpSpPr bwMode="auto">
            <a:xfrm>
              <a:off x="672" y="4128"/>
              <a:ext cx="96" cy="96"/>
              <a:chOff x="96" y="4128"/>
              <a:chExt cx="96" cy="96"/>
            </a:xfrm>
          </p:grpSpPr>
          <p:sp>
            <p:nvSpPr>
              <p:cNvPr id="7599" name="Line 54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600" name="Line 54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548" name="Group 545"/>
            <p:cNvGrpSpPr>
              <a:grpSpLocks/>
            </p:cNvGrpSpPr>
            <p:nvPr/>
          </p:nvGrpSpPr>
          <p:grpSpPr bwMode="auto">
            <a:xfrm>
              <a:off x="960" y="4128"/>
              <a:ext cx="96" cy="96"/>
              <a:chOff x="96" y="4128"/>
              <a:chExt cx="96" cy="96"/>
            </a:xfrm>
          </p:grpSpPr>
          <p:sp>
            <p:nvSpPr>
              <p:cNvPr id="7597" name="Line 54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98" name="Line 54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549" name="Group 548"/>
            <p:cNvGrpSpPr>
              <a:grpSpLocks/>
            </p:cNvGrpSpPr>
            <p:nvPr/>
          </p:nvGrpSpPr>
          <p:grpSpPr bwMode="auto">
            <a:xfrm>
              <a:off x="1248" y="4128"/>
              <a:ext cx="96" cy="96"/>
              <a:chOff x="96" y="4128"/>
              <a:chExt cx="96" cy="96"/>
            </a:xfrm>
          </p:grpSpPr>
          <p:sp>
            <p:nvSpPr>
              <p:cNvPr id="7595" name="Line 54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96" name="Line 55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550" name="Group 551"/>
            <p:cNvGrpSpPr>
              <a:grpSpLocks/>
            </p:cNvGrpSpPr>
            <p:nvPr/>
          </p:nvGrpSpPr>
          <p:grpSpPr bwMode="auto">
            <a:xfrm>
              <a:off x="1536" y="4128"/>
              <a:ext cx="96" cy="96"/>
              <a:chOff x="96" y="4128"/>
              <a:chExt cx="96" cy="96"/>
            </a:xfrm>
          </p:grpSpPr>
          <p:sp>
            <p:nvSpPr>
              <p:cNvPr id="7593" name="Line 55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94" name="Line 55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551" name="Group 554"/>
            <p:cNvGrpSpPr>
              <a:grpSpLocks/>
            </p:cNvGrpSpPr>
            <p:nvPr/>
          </p:nvGrpSpPr>
          <p:grpSpPr bwMode="auto">
            <a:xfrm>
              <a:off x="1824" y="4128"/>
              <a:ext cx="96" cy="96"/>
              <a:chOff x="96" y="4128"/>
              <a:chExt cx="96" cy="96"/>
            </a:xfrm>
          </p:grpSpPr>
          <p:sp>
            <p:nvSpPr>
              <p:cNvPr id="7591" name="Line 55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92" name="Line 55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552" name="Group 557"/>
            <p:cNvGrpSpPr>
              <a:grpSpLocks/>
            </p:cNvGrpSpPr>
            <p:nvPr/>
          </p:nvGrpSpPr>
          <p:grpSpPr bwMode="auto">
            <a:xfrm>
              <a:off x="2112" y="4128"/>
              <a:ext cx="96" cy="96"/>
              <a:chOff x="96" y="4128"/>
              <a:chExt cx="96" cy="96"/>
            </a:xfrm>
          </p:grpSpPr>
          <p:sp>
            <p:nvSpPr>
              <p:cNvPr id="7589" name="Line 55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90" name="Line 55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553" name="Group 560"/>
            <p:cNvGrpSpPr>
              <a:grpSpLocks/>
            </p:cNvGrpSpPr>
            <p:nvPr/>
          </p:nvGrpSpPr>
          <p:grpSpPr bwMode="auto">
            <a:xfrm>
              <a:off x="2400" y="4128"/>
              <a:ext cx="96" cy="96"/>
              <a:chOff x="96" y="4128"/>
              <a:chExt cx="96" cy="96"/>
            </a:xfrm>
          </p:grpSpPr>
          <p:sp>
            <p:nvSpPr>
              <p:cNvPr id="7587" name="Line 56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88" name="Line 56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554" name="Group 563"/>
            <p:cNvGrpSpPr>
              <a:grpSpLocks/>
            </p:cNvGrpSpPr>
            <p:nvPr/>
          </p:nvGrpSpPr>
          <p:grpSpPr bwMode="auto">
            <a:xfrm>
              <a:off x="2688" y="4128"/>
              <a:ext cx="96" cy="96"/>
              <a:chOff x="96" y="4128"/>
              <a:chExt cx="96" cy="96"/>
            </a:xfrm>
          </p:grpSpPr>
          <p:sp>
            <p:nvSpPr>
              <p:cNvPr id="7585" name="Line 56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86" name="Line 56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555" name="Group 566"/>
            <p:cNvGrpSpPr>
              <a:grpSpLocks/>
            </p:cNvGrpSpPr>
            <p:nvPr/>
          </p:nvGrpSpPr>
          <p:grpSpPr bwMode="auto">
            <a:xfrm>
              <a:off x="2976" y="4128"/>
              <a:ext cx="96" cy="96"/>
              <a:chOff x="96" y="4128"/>
              <a:chExt cx="96" cy="96"/>
            </a:xfrm>
          </p:grpSpPr>
          <p:sp>
            <p:nvSpPr>
              <p:cNvPr id="7583" name="Line 56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84" name="Line 56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556" name="Group 569"/>
            <p:cNvGrpSpPr>
              <a:grpSpLocks/>
            </p:cNvGrpSpPr>
            <p:nvPr/>
          </p:nvGrpSpPr>
          <p:grpSpPr bwMode="auto">
            <a:xfrm>
              <a:off x="3264" y="4128"/>
              <a:ext cx="96" cy="96"/>
              <a:chOff x="96" y="4128"/>
              <a:chExt cx="96" cy="96"/>
            </a:xfrm>
          </p:grpSpPr>
          <p:sp>
            <p:nvSpPr>
              <p:cNvPr id="7581" name="Line 57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82" name="Line 57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557" name="Group 572"/>
            <p:cNvGrpSpPr>
              <a:grpSpLocks/>
            </p:cNvGrpSpPr>
            <p:nvPr/>
          </p:nvGrpSpPr>
          <p:grpSpPr bwMode="auto">
            <a:xfrm>
              <a:off x="3552" y="4128"/>
              <a:ext cx="96" cy="96"/>
              <a:chOff x="96" y="4128"/>
              <a:chExt cx="96" cy="96"/>
            </a:xfrm>
          </p:grpSpPr>
          <p:sp>
            <p:nvSpPr>
              <p:cNvPr id="7579" name="Line 57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80" name="Line 57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558" name="Group 575"/>
            <p:cNvGrpSpPr>
              <a:grpSpLocks/>
            </p:cNvGrpSpPr>
            <p:nvPr/>
          </p:nvGrpSpPr>
          <p:grpSpPr bwMode="auto">
            <a:xfrm>
              <a:off x="3840" y="4128"/>
              <a:ext cx="96" cy="96"/>
              <a:chOff x="96" y="4128"/>
              <a:chExt cx="96" cy="96"/>
            </a:xfrm>
          </p:grpSpPr>
          <p:sp>
            <p:nvSpPr>
              <p:cNvPr id="7577" name="Line 57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78" name="Line 57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559" name="Group 578"/>
            <p:cNvGrpSpPr>
              <a:grpSpLocks/>
            </p:cNvGrpSpPr>
            <p:nvPr/>
          </p:nvGrpSpPr>
          <p:grpSpPr bwMode="auto">
            <a:xfrm>
              <a:off x="4128" y="4128"/>
              <a:ext cx="96" cy="96"/>
              <a:chOff x="96" y="4128"/>
              <a:chExt cx="96" cy="96"/>
            </a:xfrm>
          </p:grpSpPr>
          <p:sp>
            <p:nvSpPr>
              <p:cNvPr id="7575" name="Line 57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76" name="Line 58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560" name="Group 581"/>
            <p:cNvGrpSpPr>
              <a:grpSpLocks/>
            </p:cNvGrpSpPr>
            <p:nvPr/>
          </p:nvGrpSpPr>
          <p:grpSpPr bwMode="auto">
            <a:xfrm>
              <a:off x="4416" y="4128"/>
              <a:ext cx="96" cy="96"/>
              <a:chOff x="96" y="4128"/>
              <a:chExt cx="96" cy="96"/>
            </a:xfrm>
          </p:grpSpPr>
          <p:sp>
            <p:nvSpPr>
              <p:cNvPr id="7573" name="Line 58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74" name="Line 58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561" name="Group 584"/>
            <p:cNvGrpSpPr>
              <a:grpSpLocks/>
            </p:cNvGrpSpPr>
            <p:nvPr/>
          </p:nvGrpSpPr>
          <p:grpSpPr bwMode="auto">
            <a:xfrm>
              <a:off x="4704" y="4128"/>
              <a:ext cx="96" cy="96"/>
              <a:chOff x="96" y="4128"/>
              <a:chExt cx="96" cy="96"/>
            </a:xfrm>
          </p:grpSpPr>
          <p:sp>
            <p:nvSpPr>
              <p:cNvPr id="7571" name="Line 58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72" name="Line 58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562" name="Group 587"/>
            <p:cNvGrpSpPr>
              <a:grpSpLocks/>
            </p:cNvGrpSpPr>
            <p:nvPr/>
          </p:nvGrpSpPr>
          <p:grpSpPr bwMode="auto">
            <a:xfrm>
              <a:off x="4992" y="4128"/>
              <a:ext cx="96" cy="96"/>
              <a:chOff x="96" y="4128"/>
              <a:chExt cx="96" cy="96"/>
            </a:xfrm>
          </p:grpSpPr>
          <p:sp>
            <p:nvSpPr>
              <p:cNvPr id="7569" name="Line 58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70" name="Line 58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563" name="Group 590"/>
            <p:cNvGrpSpPr>
              <a:grpSpLocks/>
            </p:cNvGrpSpPr>
            <p:nvPr/>
          </p:nvGrpSpPr>
          <p:grpSpPr bwMode="auto">
            <a:xfrm>
              <a:off x="5280" y="4128"/>
              <a:ext cx="96" cy="96"/>
              <a:chOff x="96" y="4128"/>
              <a:chExt cx="96" cy="96"/>
            </a:xfrm>
          </p:grpSpPr>
          <p:sp>
            <p:nvSpPr>
              <p:cNvPr id="7567" name="Line 59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68" name="Line 59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564" name="Group 593"/>
            <p:cNvGrpSpPr>
              <a:grpSpLocks/>
            </p:cNvGrpSpPr>
            <p:nvPr/>
          </p:nvGrpSpPr>
          <p:grpSpPr bwMode="auto">
            <a:xfrm>
              <a:off x="5568" y="4128"/>
              <a:ext cx="96" cy="96"/>
              <a:chOff x="96" y="4128"/>
              <a:chExt cx="96" cy="96"/>
            </a:xfrm>
          </p:grpSpPr>
          <p:sp>
            <p:nvSpPr>
              <p:cNvPr id="7565" name="Line 59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66" name="Line 59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7179" name="Group 596"/>
          <p:cNvGrpSpPr>
            <a:grpSpLocks/>
          </p:cNvGrpSpPr>
          <p:nvPr/>
        </p:nvGrpSpPr>
        <p:grpSpPr bwMode="auto">
          <a:xfrm>
            <a:off x="152400" y="2438400"/>
            <a:ext cx="8839200" cy="152400"/>
            <a:chOff x="96" y="4128"/>
            <a:chExt cx="5568" cy="96"/>
          </a:xfrm>
        </p:grpSpPr>
        <p:grpSp>
          <p:nvGrpSpPr>
            <p:cNvPr id="7485" name="Group 597"/>
            <p:cNvGrpSpPr>
              <a:grpSpLocks/>
            </p:cNvGrpSpPr>
            <p:nvPr/>
          </p:nvGrpSpPr>
          <p:grpSpPr bwMode="auto">
            <a:xfrm>
              <a:off x="96" y="4128"/>
              <a:ext cx="96" cy="96"/>
              <a:chOff x="96" y="4128"/>
              <a:chExt cx="96" cy="96"/>
            </a:xfrm>
          </p:grpSpPr>
          <p:sp>
            <p:nvSpPr>
              <p:cNvPr id="7543" name="Line 59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44" name="Line 59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86" name="Group 600"/>
            <p:cNvGrpSpPr>
              <a:grpSpLocks/>
            </p:cNvGrpSpPr>
            <p:nvPr/>
          </p:nvGrpSpPr>
          <p:grpSpPr bwMode="auto">
            <a:xfrm>
              <a:off x="384" y="4128"/>
              <a:ext cx="96" cy="96"/>
              <a:chOff x="96" y="4128"/>
              <a:chExt cx="96" cy="96"/>
            </a:xfrm>
          </p:grpSpPr>
          <p:sp>
            <p:nvSpPr>
              <p:cNvPr id="7541" name="Line 60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42" name="Line 60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87" name="Group 603"/>
            <p:cNvGrpSpPr>
              <a:grpSpLocks/>
            </p:cNvGrpSpPr>
            <p:nvPr/>
          </p:nvGrpSpPr>
          <p:grpSpPr bwMode="auto">
            <a:xfrm>
              <a:off x="672" y="4128"/>
              <a:ext cx="96" cy="96"/>
              <a:chOff x="96" y="4128"/>
              <a:chExt cx="96" cy="96"/>
            </a:xfrm>
          </p:grpSpPr>
          <p:sp>
            <p:nvSpPr>
              <p:cNvPr id="7539" name="Line 60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40" name="Line 60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88" name="Group 606"/>
            <p:cNvGrpSpPr>
              <a:grpSpLocks/>
            </p:cNvGrpSpPr>
            <p:nvPr/>
          </p:nvGrpSpPr>
          <p:grpSpPr bwMode="auto">
            <a:xfrm>
              <a:off x="960" y="4128"/>
              <a:ext cx="96" cy="96"/>
              <a:chOff x="96" y="4128"/>
              <a:chExt cx="96" cy="96"/>
            </a:xfrm>
          </p:grpSpPr>
          <p:sp>
            <p:nvSpPr>
              <p:cNvPr id="7537" name="Line 60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38" name="Line 60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89" name="Group 609"/>
            <p:cNvGrpSpPr>
              <a:grpSpLocks/>
            </p:cNvGrpSpPr>
            <p:nvPr/>
          </p:nvGrpSpPr>
          <p:grpSpPr bwMode="auto">
            <a:xfrm>
              <a:off x="1248" y="4128"/>
              <a:ext cx="96" cy="96"/>
              <a:chOff x="96" y="4128"/>
              <a:chExt cx="96" cy="96"/>
            </a:xfrm>
          </p:grpSpPr>
          <p:sp>
            <p:nvSpPr>
              <p:cNvPr id="7535" name="Line 61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36" name="Line 61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90" name="Group 612"/>
            <p:cNvGrpSpPr>
              <a:grpSpLocks/>
            </p:cNvGrpSpPr>
            <p:nvPr/>
          </p:nvGrpSpPr>
          <p:grpSpPr bwMode="auto">
            <a:xfrm>
              <a:off x="1536" y="4128"/>
              <a:ext cx="96" cy="96"/>
              <a:chOff x="96" y="4128"/>
              <a:chExt cx="96" cy="96"/>
            </a:xfrm>
          </p:grpSpPr>
          <p:sp>
            <p:nvSpPr>
              <p:cNvPr id="7533" name="Line 61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34" name="Line 61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91" name="Group 615"/>
            <p:cNvGrpSpPr>
              <a:grpSpLocks/>
            </p:cNvGrpSpPr>
            <p:nvPr/>
          </p:nvGrpSpPr>
          <p:grpSpPr bwMode="auto">
            <a:xfrm>
              <a:off x="1824" y="4128"/>
              <a:ext cx="96" cy="96"/>
              <a:chOff x="96" y="4128"/>
              <a:chExt cx="96" cy="96"/>
            </a:xfrm>
          </p:grpSpPr>
          <p:sp>
            <p:nvSpPr>
              <p:cNvPr id="7531" name="Line 61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32" name="Line 61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92" name="Group 618"/>
            <p:cNvGrpSpPr>
              <a:grpSpLocks/>
            </p:cNvGrpSpPr>
            <p:nvPr/>
          </p:nvGrpSpPr>
          <p:grpSpPr bwMode="auto">
            <a:xfrm>
              <a:off x="2112" y="4128"/>
              <a:ext cx="96" cy="96"/>
              <a:chOff x="96" y="4128"/>
              <a:chExt cx="96" cy="96"/>
            </a:xfrm>
          </p:grpSpPr>
          <p:sp>
            <p:nvSpPr>
              <p:cNvPr id="7529" name="Line 61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30" name="Line 62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93" name="Group 621"/>
            <p:cNvGrpSpPr>
              <a:grpSpLocks/>
            </p:cNvGrpSpPr>
            <p:nvPr/>
          </p:nvGrpSpPr>
          <p:grpSpPr bwMode="auto">
            <a:xfrm>
              <a:off x="2400" y="4128"/>
              <a:ext cx="96" cy="96"/>
              <a:chOff x="96" y="4128"/>
              <a:chExt cx="96" cy="96"/>
            </a:xfrm>
          </p:grpSpPr>
          <p:sp>
            <p:nvSpPr>
              <p:cNvPr id="7527" name="Line 62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28" name="Line 62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94" name="Group 624"/>
            <p:cNvGrpSpPr>
              <a:grpSpLocks/>
            </p:cNvGrpSpPr>
            <p:nvPr/>
          </p:nvGrpSpPr>
          <p:grpSpPr bwMode="auto">
            <a:xfrm>
              <a:off x="2688" y="4128"/>
              <a:ext cx="96" cy="96"/>
              <a:chOff x="96" y="4128"/>
              <a:chExt cx="96" cy="96"/>
            </a:xfrm>
          </p:grpSpPr>
          <p:sp>
            <p:nvSpPr>
              <p:cNvPr id="7525" name="Line 62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26" name="Line 62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95" name="Group 627"/>
            <p:cNvGrpSpPr>
              <a:grpSpLocks/>
            </p:cNvGrpSpPr>
            <p:nvPr/>
          </p:nvGrpSpPr>
          <p:grpSpPr bwMode="auto">
            <a:xfrm>
              <a:off x="2976" y="4128"/>
              <a:ext cx="96" cy="96"/>
              <a:chOff x="96" y="4128"/>
              <a:chExt cx="96" cy="96"/>
            </a:xfrm>
          </p:grpSpPr>
          <p:sp>
            <p:nvSpPr>
              <p:cNvPr id="7523" name="Line 62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24" name="Line 62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96" name="Group 630"/>
            <p:cNvGrpSpPr>
              <a:grpSpLocks/>
            </p:cNvGrpSpPr>
            <p:nvPr/>
          </p:nvGrpSpPr>
          <p:grpSpPr bwMode="auto">
            <a:xfrm>
              <a:off x="3264" y="4128"/>
              <a:ext cx="96" cy="96"/>
              <a:chOff x="96" y="4128"/>
              <a:chExt cx="96" cy="96"/>
            </a:xfrm>
          </p:grpSpPr>
          <p:sp>
            <p:nvSpPr>
              <p:cNvPr id="7521" name="Line 63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22" name="Line 63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97" name="Group 633"/>
            <p:cNvGrpSpPr>
              <a:grpSpLocks/>
            </p:cNvGrpSpPr>
            <p:nvPr/>
          </p:nvGrpSpPr>
          <p:grpSpPr bwMode="auto">
            <a:xfrm>
              <a:off x="3552" y="4128"/>
              <a:ext cx="96" cy="96"/>
              <a:chOff x="96" y="4128"/>
              <a:chExt cx="96" cy="96"/>
            </a:xfrm>
          </p:grpSpPr>
          <p:sp>
            <p:nvSpPr>
              <p:cNvPr id="7519" name="Line 63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20" name="Line 63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98" name="Group 636"/>
            <p:cNvGrpSpPr>
              <a:grpSpLocks/>
            </p:cNvGrpSpPr>
            <p:nvPr/>
          </p:nvGrpSpPr>
          <p:grpSpPr bwMode="auto">
            <a:xfrm>
              <a:off x="3840" y="4128"/>
              <a:ext cx="96" cy="96"/>
              <a:chOff x="96" y="4128"/>
              <a:chExt cx="96" cy="96"/>
            </a:xfrm>
          </p:grpSpPr>
          <p:sp>
            <p:nvSpPr>
              <p:cNvPr id="7517" name="Line 63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18" name="Line 63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99" name="Group 639"/>
            <p:cNvGrpSpPr>
              <a:grpSpLocks/>
            </p:cNvGrpSpPr>
            <p:nvPr/>
          </p:nvGrpSpPr>
          <p:grpSpPr bwMode="auto">
            <a:xfrm>
              <a:off x="4128" y="4128"/>
              <a:ext cx="96" cy="96"/>
              <a:chOff x="96" y="4128"/>
              <a:chExt cx="96" cy="96"/>
            </a:xfrm>
          </p:grpSpPr>
          <p:sp>
            <p:nvSpPr>
              <p:cNvPr id="7515" name="Line 64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16" name="Line 64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500" name="Group 642"/>
            <p:cNvGrpSpPr>
              <a:grpSpLocks/>
            </p:cNvGrpSpPr>
            <p:nvPr/>
          </p:nvGrpSpPr>
          <p:grpSpPr bwMode="auto">
            <a:xfrm>
              <a:off x="4416" y="4128"/>
              <a:ext cx="96" cy="96"/>
              <a:chOff x="96" y="4128"/>
              <a:chExt cx="96" cy="96"/>
            </a:xfrm>
          </p:grpSpPr>
          <p:sp>
            <p:nvSpPr>
              <p:cNvPr id="7513" name="Line 64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14" name="Line 64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501" name="Group 645"/>
            <p:cNvGrpSpPr>
              <a:grpSpLocks/>
            </p:cNvGrpSpPr>
            <p:nvPr/>
          </p:nvGrpSpPr>
          <p:grpSpPr bwMode="auto">
            <a:xfrm>
              <a:off x="4704" y="4128"/>
              <a:ext cx="96" cy="96"/>
              <a:chOff x="96" y="4128"/>
              <a:chExt cx="96" cy="96"/>
            </a:xfrm>
          </p:grpSpPr>
          <p:sp>
            <p:nvSpPr>
              <p:cNvPr id="7511" name="Line 64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12" name="Line 64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502" name="Group 648"/>
            <p:cNvGrpSpPr>
              <a:grpSpLocks/>
            </p:cNvGrpSpPr>
            <p:nvPr/>
          </p:nvGrpSpPr>
          <p:grpSpPr bwMode="auto">
            <a:xfrm>
              <a:off x="4992" y="4128"/>
              <a:ext cx="96" cy="96"/>
              <a:chOff x="96" y="4128"/>
              <a:chExt cx="96" cy="96"/>
            </a:xfrm>
          </p:grpSpPr>
          <p:sp>
            <p:nvSpPr>
              <p:cNvPr id="7509" name="Line 64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10" name="Line 65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503" name="Group 651"/>
            <p:cNvGrpSpPr>
              <a:grpSpLocks/>
            </p:cNvGrpSpPr>
            <p:nvPr/>
          </p:nvGrpSpPr>
          <p:grpSpPr bwMode="auto">
            <a:xfrm>
              <a:off x="5280" y="4128"/>
              <a:ext cx="96" cy="96"/>
              <a:chOff x="96" y="4128"/>
              <a:chExt cx="96" cy="96"/>
            </a:xfrm>
          </p:grpSpPr>
          <p:sp>
            <p:nvSpPr>
              <p:cNvPr id="7507" name="Line 65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08" name="Line 65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504" name="Group 654"/>
            <p:cNvGrpSpPr>
              <a:grpSpLocks/>
            </p:cNvGrpSpPr>
            <p:nvPr/>
          </p:nvGrpSpPr>
          <p:grpSpPr bwMode="auto">
            <a:xfrm>
              <a:off x="5568" y="4128"/>
              <a:ext cx="96" cy="96"/>
              <a:chOff x="96" y="4128"/>
              <a:chExt cx="96" cy="96"/>
            </a:xfrm>
          </p:grpSpPr>
          <p:sp>
            <p:nvSpPr>
              <p:cNvPr id="7505" name="Line 65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506" name="Line 65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7180" name="Group 657"/>
          <p:cNvGrpSpPr>
            <a:grpSpLocks/>
          </p:cNvGrpSpPr>
          <p:nvPr/>
        </p:nvGrpSpPr>
        <p:grpSpPr bwMode="auto">
          <a:xfrm>
            <a:off x="152400" y="1981200"/>
            <a:ext cx="8839200" cy="152400"/>
            <a:chOff x="96" y="4128"/>
            <a:chExt cx="5568" cy="96"/>
          </a:xfrm>
        </p:grpSpPr>
        <p:grpSp>
          <p:nvGrpSpPr>
            <p:cNvPr id="7425" name="Group 658"/>
            <p:cNvGrpSpPr>
              <a:grpSpLocks/>
            </p:cNvGrpSpPr>
            <p:nvPr/>
          </p:nvGrpSpPr>
          <p:grpSpPr bwMode="auto">
            <a:xfrm>
              <a:off x="96" y="4128"/>
              <a:ext cx="96" cy="96"/>
              <a:chOff x="96" y="4128"/>
              <a:chExt cx="96" cy="96"/>
            </a:xfrm>
          </p:grpSpPr>
          <p:sp>
            <p:nvSpPr>
              <p:cNvPr id="7483" name="Line 65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84" name="Line 66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26" name="Group 661"/>
            <p:cNvGrpSpPr>
              <a:grpSpLocks/>
            </p:cNvGrpSpPr>
            <p:nvPr/>
          </p:nvGrpSpPr>
          <p:grpSpPr bwMode="auto">
            <a:xfrm>
              <a:off x="384" y="4128"/>
              <a:ext cx="96" cy="96"/>
              <a:chOff x="96" y="4128"/>
              <a:chExt cx="96" cy="96"/>
            </a:xfrm>
          </p:grpSpPr>
          <p:sp>
            <p:nvSpPr>
              <p:cNvPr id="7481" name="Line 66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82" name="Line 66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27" name="Group 664"/>
            <p:cNvGrpSpPr>
              <a:grpSpLocks/>
            </p:cNvGrpSpPr>
            <p:nvPr/>
          </p:nvGrpSpPr>
          <p:grpSpPr bwMode="auto">
            <a:xfrm>
              <a:off x="672" y="4128"/>
              <a:ext cx="96" cy="96"/>
              <a:chOff x="96" y="4128"/>
              <a:chExt cx="96" cy="96"/>
            </a:xfrm>
          </p:grpSpPr>
          <p:sp>
            <p:nvSpPr>
              <p:cNvPr id="7479" name="Line 66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80" name="Line 66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28" name="Group 667"/>
            <p:cNvGrpSpPr>
              <a:grpSpLocks/>
            </p:cNvGrpSpPr>
            <p:nvPr/>
          </p:nvGrpSpPr>
          <p:grpSpPr bwMode="auto">
            <a:xfrm>
              <a:off x="960" y="4128"/>
              <a:ext cx="96" cy="96"/>
              <a:chOff x="96" y="4128"/>
              <a:chExt cx="96" cy="96"/>
            </a:xfrm>
          </p:grpSpPr>
          <p:sp>
            <p:nvSpPr>
              <p:cNvPr id="7477" name="Line 66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78" name="Line 66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29" name="Group 670"/>
            <p:cNvGrpSpPr>
              <a:grpSpLocks/>
            </p:cNvGrpSpPr>
            <p:nvPr/>
          </p:nvGrpSpPr>
          <p:grpSpPr bwMode="auto">
            <a:xfrm>
              <a:off x="1248" y="4128"/>
              <a:ext cx="96" cy="96"/>
              <a:chOff x="96" y="4128"/>
              <a:chExt cx="96" cy="96"/>
            </a:xfrm>
          </p:grpSpPr>
          <p:sp>
            <p:nvSpPr>
              <p:cNvPr id="7475" name="Line 67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76" name="Line 67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30" name="Group 673"/>
            <p:cNvGrpSpPr>
              <a:grpSpLocks/>
            </p:cNvGrpSpPr>
            <p:nvPr/>
          </p:nvGrpSpPr>
          <p:grpSpPr bwMode="auto">
            <a:xfrm>
              <a:off x="1536" y="4128"/>
              <a:ext cx="96" cy="96"/>
              <a:chOff x="96" y="4128"/>
              <a:chExt cx="96" cy="96"/>
            </a:xfrm>
          </p:grpSpPr>
          <p:sp>
            <p:nvSpPr>
              <p:cNvPr id="7473" name="Line 67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74" name="Line 67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31" name="Group 676"/>
            <p:cNvGrpSpPr>
              <a:grpSpLocks/>
            </p:cNvGrpSpPr>
            <p:nvPr/>
          </p:nvGrpSpPr>
          <p:grpSpPr bwMode="auto">
            <a:xfrm>
              <a:off x="1824" y="4128"/>
              <a:ext cx="96" cy="96"/>
              <a:chOff x="96" y="4128"/>
              <a:chExt cx="96" cy="96"/>
            </a:xfrm>
          </p:grpSpPr>
          <p:sp>
            <p:nvSpPr>
              <p:cNvPr id="7471" name="Line 67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72" name="Line 67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32" name="Group 679"/>
            <p:cNvGrpSpPr>
              <a:grpSpLocks/>
            </p:cNvGrpSpPr>
            <p:nvPr/>
          </p:nvGrpSpPr>
          <p:grpSpPr bwMode="auto">
            <a:xfrm>
              <a:off x="2112" y="4128"/>
              <a:ext cx="96" cy="96"/>
              <a:chOff x="96" y="4128"/>
              <a:chExt cx="96" cy="96"/>
            </a:xfrm>
          </p:grpSpPr>
          <p:sp>
            <p:nvSpPr>
              <p:cNvPr id="7469" name="Line 68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70" name="Line 68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33" name="Group 682"/>
            <p:cNvGrpSpPr>
              <a:grpSpLocks/>
            </p:cNvGrpSpPr>
            <p:nvPr/>
          </p:nvGrpSpPr>
          <p:grpSpPr bwMode="auto">
            <a:xfrm>
              <a:off x="2400" y="4128"/>
              <a:ext cx="96" cy="96"/>
              <a:chOff x="96" y="4128"/>
              <a:chExt cx="96" cy="96"/>
            </a:xfrm>
          </p:grpSpPr>
          <p:sp>
            <p:nvSpPr>
              <p:cNvPr id="7467" name="Line 68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68" name="Line 68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34" name="Group 685"/>
            <p:cNvGrpSpPr>
              <a:grpSpLocks/>
            </p:cNvGrpSpPr>
            <p:nvPr/>
          </p:nvGrpSpPr>
          <p:grpSpPr bwMode="auto">
            <a:xfrm>
              <a:off x="2688" y="4128"/>
              <a:ext cx="96" cy="96"/>
              <a:chOff x="96" y="4128"/>
              <a:chExt cx="96" cy="96"/>
            </a:xfrm>
          </p:grpSpPr>
          <p:sp>
            <p:nvSpPr>
              <p:cNvPr id="7465" name="Line 68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66" name="Line 68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35" name="Group 688"/>
            <p:cNvGrpSpPr>
              <a:grpSpLocks/>
            </p:cNvGrpSpPr>
            <p:nvPr/>
          </p:nvGrpSpPr>
          <p:grpSpPr bwMode="auto">
            <a:xfrm>
              <a:off x="2976" y="4128"/>
              <a:ext cx="96" cy="96"/>
              <a:chOff x="96" y="4128"/>
              <a:chExt cx="96" cy="96"/>
            </a:xfrm>
          </p:grpSpPr>
          <p:sp>
            <p:nvSpPr>
              <p:cNvPr id="7463" name="Line 68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64" name="Line 69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36" name="Group 691"/>
            <p:cNvGrpSpPr>
              <a:grpSpLocks/>
            </p:cNvGrpSpPr>
            <p:nvPr/>
          </p:nvGrpSpPr>
          <p:grpSpPr bwMode="auto">
            <a:xfrm>
              <a:off x="3264" y="4128"/>
              <a:ext cx="96" cy="96"/>
              <a:chOff x="96" y="4128"/>
              <a:chExt cx="96" cy="96"/>
            </a:xfrm>
          </p:grpSpPr>
          <p:sp>
            <p:nvSpPr>
              <p:cNvPr id="7461" name="Line 69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62" name="Line 69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37" name="Group 694"/>
            <p:cNvGrpSpPr>
              <a:grpSpLocks/>
            </p:cNvGrpSpPr>
            <p:nvPr/>
          </p:nvGrpSpPr>
          <p:grpSpPr bwMode="auto">
            <a:xfrm>
              <a:off x="3552" y="4128"/>
              <a:ext cx="96" cy="96"/>
              <a:chOff x="96" y="4128"/>
              <a:chExt cx="96" cy="96"/>
            </a:xfrm>
          </p:grpSpPr>
          <p:sp>
            <p:nvSpPr>
              <p:cNvPr id="7459" name="Line 69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60" name="Line 69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38" name="Group 697"/>
            <p:cNvGrpSpPr>
              <a:grpSpLocks/>
            </p:cNvGrpSpPr>
            <p:nvPr/>
          </p:nvGrpSpPr>
          <p:grpSpPr bwMode="auto">
            <a:xfrm>
              <a:off x="3840" y="4128"/>
              <a:ext cx="96" cy="96"/>
              <a:chOff x="96" y="4128"/>
              <a:chExt cx="96" cy="96"/>
            </a:xfrm>
          </p:grpSpPr>
          <p:sp>
            <p:nvSpPr>
              <p:cNvPr id="7457" name="Line 69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58" name="Line 69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39" name="Group 700"/>
            <p:cNvGrpSpPr>
              <a:grpSpLocks/>
            </p:cNvGrpSpPr>
            <p:nvPr/>
          </p:nvGrpSpPr>
          <p:grpSpPr bwMode="auto">
            <a:xfrm>
              <a:off x="4128" y="4128"/>
              <a:ext cx="96" cy="96"/>
              <a:chOff x="96" y="4128"/>
              <a:chExt cx="96" cy="96"/>
            </a:xfrm>
          </p:grpSpPr>
          <p:sp>
            <p:nvSpPr>
              <p:cNvPr id="7455" name="Line 70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56" name="Line 70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40" name="Group 703"/>
            <p:cNvGrpSpPr>
              <a:grpSpLocks/>
            </p:cNvGrpSpPr>
            <p:nvPr/>
          </p:nvGrpSpPr>
          <p:grpSpPr bwMode="auto">
            <a:xfrm>
              <a:off x="4416" y="4128"/>
              <a:ext cx="96" cy="96"/>
              <a:chOff x="96" y="4128"/>
              <a:chExt cx="96" cy="96"/>
            </a:xfrm>
          </p:grpSpPr>
          <p:sp>
            <p:nvSpPr>
              <p:cNvPr id="7453" name="Line 70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54" name="Line 70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41" name="Group 706"/>
            <p:cNvGrpSpPr>
              <a:grpSpLocks/>
            </p:cNvGrpSpPr>
            <p:nvPr/>
          </p:nvGrpSpPr>
          <p:grpSpPr bwMode="auto">
            <a:xfrm>
              <a:off x="4704" y="4128"/>
              <a:ext cx="96" cy="96"/>
              <a:chOff x="96" y="4128"/>
              <a:chExt cx="96" cy="96"/>
            </a:xfrm>
          </p:grpSpPr>
          <p:sp>
            <p:nvSpPr>
              <p:cNvPr id="7451" name="Line 70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52" name="Line 70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42" name="Group 709"/>
            <p:cNvGrpSpPr>
              <a:grpSpLocks/>
            </p:cNvGrpSpPr>
            <p:nvPr/>
          </p:nvGrpSpPr>
          <p:grpSpPr bwMode="auto">
            <a:xfrm>
              <a:off x="4992" y="4128"/>
              <a:ext cx="96" cy="96"/>
              <a:chOff x="96" y="4128"/>
              <a:chExt cx="96" cy="96"/>
            </a:xfrm>
          </p:grpSpPr>
          <p:sp>
            <p:nvSpPr>
              <p:cNvPr id="7449" name="Line 71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50" name="Line 71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43" name="Group 712"/>
            <p:cNvGrpSpPr>
              <a:grpSpLocks/>
            </p:cNvGrpSpPr>
            <p:nvPr/>
          </p:nvGrpSpPr>
          <p:grpSpPr bwMode="auto">
            <a:xfrm>
              <a:off x="5280" y="4128"/>
              <a:ext cx="96" cy="96"/>
              <a:chOff x="96" y="4128"/>
              <a:chExt cx="96" cy="96"/>
            </a:xfrm>
          </p:grpSpPr>
          <p:sp>
            <p:nvSpPr>
              <p:cNvPr id="7447" name="Line 71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48" name="Line 71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444" name="Group 715"/>
            <p:cNvGrpSpPr>
              <a:grpSpLocks/>
            </p:cNvGrpSpPr>
            <p:nvPr/>
          </p:nvGrpSpPr>
          <p:grpSpPr bwMode="auto">
            <a:xfrm>
              <a:off x="5568" y="4128"/>
              <a:ext cx="96" cy="96"/>
              <a:chOff x="96" y="4128"/>
              <a:chExt cx="96" cy="96"/>
            </a:xfrm>
          </p:grpSpPr>
          <p:sp>
            <p:nvSpPr>
              <p:cNvPr id="7445" name="Line 71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46" name="Line 71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7181" name="Group 718"/>
          <p:cNvGrpSpPr>
            <a:grpSpLocks/>
          </p:cNvGrpSpPr>
          <p:nvPr/>
        </p:nvGrpSpPr>
        <p:grpSpPr bwMode="auto">
          <a:xfrm>
            <a:off x="152400" y="1524000"/>
            <a:ext cx="8839200" cy="152400"/>
            <a:chOff x="96" y="4128"/>
            <a:chExt cx="5568" cy="96"/>
          </a:xfrm>
        </p:grpSpPr>
        <p:grpSp>
          <p:nvGrpSpPr>
            <p:cNvPr id="7365" name="Group 719"/>
            <p:cNvGrpSpPr>
              <a:grpSpLocks/>
            </p:cNvGrpSpPr>
            <p:nvPr/>
          </p:nvGrpSpPr>
          <p:grpSpPr bwMode="auto">
            <a:xfrm>
              <a:off x="96" y="4128"/>
              <a:ext cx="96" cy="96"/>
              <a:chOff x="96" y="4128"/>
              <a:chExt cx="96" cy="96"/>
            </a:xfrm>
          </p:grpSpPr>
          <p:sp>
            <p:nvSpPr>
              <p:cNvPr id="7423" name="Line 72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24" name="Line 72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66" name="Group 722"/>
            <p:cNvGrpSpPr>
              <a:grpSpLocks/>
            </p:cNvGrpSpPr>
            <p:nvPr/>
          </p:nvGrpSpPr>
          <p:grpSpPr bwMode="auto">
            <a:xfrm>
              <a:off x="384" y="4128"/>
              <a:ext cx="96" cy="96"/>
              <a:chOff x="96" y="4128"/>
              <a:chExt cx="96" cy="96"/>
            </a:xfrm>
          </p:grpSpPr>
          <p:sp>
            <p:nvSpPr>
              <p:cNvPr id="7421" name="Line 72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22" name="Line 72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67" name="Group 725"/>
            <p:cNvGrpSpPr>
              <a:grpSpLocks/>
            </p:cNvGrpSpPr>
            <p:nvPr/>
          </p:nvGrpSpPr>
          <p:grpSpPr bwMode="auto">
            <a:xfrm>
              <a:off x="672" y="4128"/>
              <a:ext cx="96" cy="96"/>
              <a:chOff x="96" y="4128"/>
              <a:chExt cx="96" cy="96"/>
            </a:xfrm>
          </p:grpSpPr>
          <p:sp>
            <p:nvSpPr>
              <p:cNvPr id="7419" name="Line 72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20" name="Line 72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68" name="Group 728"/>
            <p:cNvGrpSpPr>
              <a:grpSpLocks/>
            </p:cNvGrpSpPr>
            <p:nvPr/>
          </p:nvGrpSpPr>
          <p:grpSpPr bwMode="auto">
            <a:xfrm>
              <a:off x="960" y="4128"/>
              <a:ext cx="96" cy="96"/>
              <a:chOff x="96" y="4128"/>
              <a:chExt cx="96" cy="96"/>
            </a:xfrm>
          </p:grpSpPr>
          <p:sp>
            <p:nvSpPr>
              <p:cNvPr id="7417" name="Line 72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18" name="Line 73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69" name="Group 731"/>
            <p:cNvGrpSpPr>
              <a:grpSpLocks/>
            </p:cNvGrpSpPr>
            <p:nvPr/>
          </p:nvGrpSpPr>
          <p:grpSpPr bwMode="auto">
            <a:xfrm>
              <a:off x="1248" y="4128"/>
              <a:ext cx="96" cy="96"/>
              <a:chOff x="96" y="4128"/>
              <a:chExt cx="96" cy="96"/>
            </a:xfrm>
          </p:grpSpPr>
          <p:sp>
            <p:nvSpPr>
              <p:cNvPr id="7415" name="Line 73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16" name="Line 73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70" name="Group 734"/>
            <p:cNvGrpSpPr>
              <a:grpSpLocks/>
            </p:cNvGrpSpPr>
            <p:nvPr/>
          </p:nvGrpSpPr>
          <p:grpSpPr bwMode="auto">
            <a:xfrm>
              <a:off x="1536" y="4128"/>
              <a:ext cx="96" cy="96"/>
              <a:chOff x="96" y="4128"/>
              <a:chExt cx="96" cy="96"/>
            </a:xfrm>
          </p:grpSpPr>
          <p:sp>
            <p:nvSpPr>
              <p:cNvPr id="7413" name="Line 73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14" name="Line 73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71" name="Group 737"/>
            <p:cNvGrpSpPr>
              <a:grpSpLocks/>
            </p:cNvGrpSpPr>
            <p:nvPr/>
          </p:nvGrpSpPr>
          <p:grpSpPr bwMode="auto">
            <a:xfrm>
              <a:off x="1824" y="4128"/>
              <a:ext cx="96" cy="96"/>
              <a:chOff x="96" y="4128"/>
              <a:chExt cx="96" cy="96"/>
            </a:xfrm>
          </p:grpSpPr>
          <p:sp>
            <p:nvSpPr>
              <p:cNvPr id="7411" name="Line 73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12" name="Line 73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72" name="Group 740"/>
            <p:cNvGrpSpPr>
              <a:grpSpLocks/>
            </p:cNvGrpSpPr>
            <p:nvPr/>
          </p:nvGrpSpPr>
          <p:grpSpPr bwMode="auto">
            <a:xfrm>
              <a:off x="2112" y="4128"/>
              <a:ext cx="96" cy="96"/>
              <a:chOff x="96" y="4128"/>
              <a:chExt cx="96" cy="96"/>
            </a:xfrm>
          </p:grpSpPr>
          <p:sp>
            <p:nvSpPr>
              <p:cNvPr id="7409" name="Line 74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10" name="Line 74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73" name="Group 743"/>
            <p:cNvGrpSpPr>
              <a:grpSpLocks/>
            </p:cNvGrpSpPr>
            <p:nvPr/>
          </p:nvGrpSpPr>
          <p:grpSpPr bwMode="auto">
            <a:xfrm>
              <a:off x="2400" y="4128"/>
              <a:ext cx="96" cy="96"/>
              <a:chOff x="96" y="4128"/>
              <a:chExt cx="96" cy="96"/>
            </a:xfrm>
          </p:grpSpPr>
          <p:sp>
            <p:nvSpPr>
              <p:cNvPr id="7407" name="Line 74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08" name="Line 74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74" name="Group 746"/>
            <p:cNvGrpSpPr>
              <a:grpSpLocks/>
            </p:cNvGrpSpPr>
            <p:nvPr/>
          </p:nvGrpSpPr>
          <p:grpSpPr bwMode="auto">
            <a:xfrm>
              <a:off x="2688" y="4128"/>
              <a:ext cx="96" cy="96"/>
              <a:chOff x="96" y="4128"/>
              <a:chExt cx="96" cy="96"/>
            </a:xfrm>
          </p:grpSpPr>
          <p:sp>
            <p:nvSpPr>
              <p:cNvPr id="7405" name="Line 74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06" name="Line 74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75" name="Group 749"/>
            <p:cNvGrpSpPr>
              <a:grpSpLocks/>
            </p:cNvGrpSpPr>
            <p:nvPr/>
          </p:nvGrpSpPr>
          <p:grpSpPr bwMode="auto">
            <a:xfrm>
              <a:off x="2976" y="4128"/>
              <a:ext cx="96" cy="96"/>
              <a:chOff x="96" y="4128"/>
              <a:chExt cx="96" cy="96"/>
            </a:xfrm>
          </p:grpSpPr>
          <p:sp>
            <p:nvSpPr>
              <p:cNvPr id="7403" name="Line 75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04" name="Line 75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76" name="Group 752"/>
            <p:cNvGrpSpPr>
              <a:grpSpLocks/>
            </p:cNvGrpSpPr>
            <p:nvPr/>
          </p:nvGrpSpPr>
          <p:grpSpPr bwMode="auto">
            <a:xfrm>
              <a:off x="3264" y="4128"/>
              <a:ext cx="96" cy="96"/>
              <a:chOff x="96" y="4128"/>
              <a:chExt cx="96" cy="96"/>
            </a:xfrm>
          </p:grpSpPr>
          <p:sp>
            <p:nvSpPr>
              <p:cNvPr id="7401" name="Line 75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02" name="Line 75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77" name="Group 755"/>
            <p:cNvGrpSpPr>
              <a:grpSpLocks/>
            </p:cNvGrpSpPr>
            <p:nvPr/>
          </p:nvGrpSpPr>
          <p:grpSpPr bwMode="auto">
            <a:xfrm>
              <a:off x="3552" y="4128"/>
              <a:ext cx="96" cy="96"/>
              <a:chOff x="96" y="4128"/>
              <a:chExt cx="96" cy="96"/>
            </a:xfrm>
          </p:grpSpPr>
          <p:sp>
            <p:nvSpPr>
              <p:cNvPr id="7399" name="Line 75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400" name="Line 75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78" name="Group 758"/>
            <p:cNvGrpSpPr>
              <a:grpSpLocks/>
            </p:cNvGrpSpPr>
            <p:nvPr/>
          </p:nvGrpSpPr>
          <p:grpSpPr bwMode="auto">
            <a:xfrm>
              <a:off x="3840" y="4128"/>
              <a:ext cx="96" cy="96"/>
              <a:chOff x="96" y="4128"/>
              <a:chExt cx="96" cy="96"/>
            </a:xfrm>
          </p:grpSpPr>
          <p:sp>
            <p:nvSpPr>
              <p:cNvPr id="7397" name="Line 75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398" name="Line 76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79" name="Group 761"/>
            <p:cNvGrpSpPr>
              <a:grpSpLocks/>
            </p:cNvGrpSpPr>
            <p:nvPr/>
          </p:nvGrpSpPr>
          <p:grpSpPr bwMode="auto">
            <a:xfrm>
              <a:off x="4128" y="4128"/>
              <a:ext cx="96" cy="96"/>
              <a:chOff x="96" y="4128"/>
              <a:chExt cx="96" cy="96"/>
            </a:xfrm>
          </p:grpSpPr>
          <p:sp>
            <p:nvSpPr>
              <p:cNvPr id="7395" name="Line 76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396" name="Line 76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80" name="Group 764"/>
            <p:cNvGrpSpPr>
              <a:grpSpLocks/>
            </p:cNvGrpSpPr>
            <p:nvPr/>
          </p:nvGrpSpPr>
          <p:grpSpPr bwMode="auto">
            <a:xfrm>
              <a:off x="4416" y="4128"/>
              <a:ext cx="96" cy="96"/>
              <a:chOff x="96" y="4128"/>
              <a:chExt cx="96" cy="96"/>
            </a:xfrm>
          </p:grpSpPr>
          <p:sp>
            <p:nvSpPr>
              <p:cNvPr id="7393" name="Line 76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394" name="Line 76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81" name="Group 767"/>
            <p:cNvGrpSpPr>
              <a:grpSpLocks/>
            </p:cNvGrpSpPr>
            <p:nvPr/>
          </p:nvGrpSpPr>
          <p:grpSpPr bwMode="auto">
            <a:xfrm>
              <a:off x="4704" y="4128"/>
              <a:ext cx="96" cy="96"/>
              <a:chOff x="96" y="4128"/>
              <a:chExt cx="96" cy="96"/>
            </a:xfrm>
          </p:grpSpPr>
          <p:sp>
            <p:nvSpPr>
              <p:cNvPr id="7391" name="Line 76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392" name="Line 76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82" name="Group 770"/>
            <p:cNvGrpSpPr>
              <a:grpSpLocks/>
            </p:cNvGrpSpPr>
            <p:nvPr/>
          </p:nvGrpSpPr>
          <p:grpSpPr bwMode="auto">
            <a:xfrm>
              <a:off x="4992" y="4128"/>
              <a:ext cx="96" cy="96"/>
              <a:chOff x="96" y="4128"/>
              <a:chExt cx="96" cy="96"/>
            </a:xfrm>
          </p:grpSpPr>
          <p:sp>
            <p:nvSpPr>
              <p:cNvPr id="7389" name="Line 77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390" name="Line 77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83" name="Group 773"/>
            <p:cNvGrpSpPr>
              <a:grpSpLocks/>
            </p:cNvGrpSpPr>
            <p:nvPr/>
          </p:nvGrpSpPr>
          <p:grpSpPr bwMode="auto">
            <a:xfrm>
              <a:off x="5280" y="4128"/>
              <a:ext cx="96" cy="96"/>
              <a:chOff x="96" y="4128"/>
              <a:chExt cx="96" cy="96"/>
            </a:xfrm>
          </p:grpSpPr>
          <p:sp>
            <p:nvSpPr>
              <p:cNvPr id="7387" name="Line 77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388" name="Line 77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84" name="Group 776"/>
            <p:cNvGrpSpPr>
              <a:grpSpLocks/>
            </p:cNvGrpSpPr>
            <p:nvPr/>
          </p:nvGrpSpPr>
          <p:grpSpPr bwMode="auto">
            <a:xfrm>
              <a:off x="5568" y="4128"/>
              <a:ext cx="96" cy="96"/>
              <a:chOff x="96" y="4128"/>
              <a:chExt cx="96" cy="96"/>
            </a:xfrm>
          </p:grpSpPr>
          <p:sp>
            <p:nvSpPr>
              <p:cNvPr id="7385" name="Line 77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386" name="Line 77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7182" name="Group 779"/>
          <p:cNvGrpSpPr>
            <a:grpSpLocks/>
          </p:cNvGrpSpPr>
          <p:nvPr/>
        </p:nvGrpSpPr>
        <p:grpSpPr bwMode="auto">
          <a:xfrm>
            <a:off x="152400" y="1066800"/>
            <a:ext cx="8839200" cy="152400"/>
            <a:chOff x="96" y="4128"/>
            <a:chExt cx="5568" cy="96"/>
          </a:xfrm>
        </p:grpSpPr>
        <p:grpSp>
          <p:nvGrpSpPr>
            <p:cNvPr id="7305" name="Group 780"/>
            <p:cNvGrpSpPr>
              <a:grpSpLocks/>
            </p:cNvGrpSpPr>
            <p:nvPr/>
          </p:nvGrpSpPr>
          <p:grpSpPr bwMode="auto">
            <a:xfrm>
              <a:off x="96" y="4128"/>
              <a:ext cx="96" cy="96"/>
              <a:chOff x="96" y="4128"/>
              <a:chExt cx="96" cy="96"/>
            </a:xfrm>
          </p:grpSpPr>
          <p:sp>
            <p:nvSpPr>
              <p:cNvPr id="7363" name="Line 78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364" name="Line 78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06" name="Group 783"/>
            <p:cNvGrpSpPr>
              <a:grpSpLocks/>
            </p:cNvGrpSpPr>
            <p:nvPr/>
          </p:nvGrpSpPr>
          <p:grpSpPr bwMode="auto">
            <a:xfrm>
              <a:off x="384" y="4128"/>
              <a:ext cx="96" cy="96"/>
              <a:chOff x="96" y="4128"/>
              <a:chExt cx="96" cy="96"/>
            </a:xfrm>
          </p:grpSpPr>
          <p:sp>
            <p:nvSpPr>
              <p:cNvPr id="7361" name="Line 78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362" name="Line 78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07" name="Group 786"/>
            <p:cNvGrpSpPr>
              <a:grpSpLocks/>
            </p:cNvGrpSpPr>
            <p:nvPr/>
          </p:nvGrpSpPr>
          <p:grpSpPr bwMode="auto">
            <a:xfrm>
              <a:off x="672" y="4128"/>
              <a:ext cx="96" cy="96"/>
              <a:chOff x="96" y="4128"/>
              <a:chExt cx="96" cy="96"/>
            </a:xfrm>
          </p:grpSpPr>
          <p:sp>
            <p:nvSpPr>
              <p:cNvPr id="7359" name="Line 78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360" name="Line 78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08" name="Group 789"/>
            <p:cNvGrpSpPr>
              <a:grpSpLocks/>
            </p:cNvGrpSpPr>
            <p:nvPr/>
          </p:nvGrpSpPr>
          <p:grpSpPr bwMode="auto">
            <a:xfrm>
              <a:off x="960" y="4128"/>
              <a:ext cx="96" cy="96"/>
              <a:chOff x="96" y="4128"/>
              <a:chExt cx="96" cy="96"/>
            </a:xfrm>
          </p:grpSpPr>
          <p:sp>
            <p:nvSpPr>
              <p:cNvPr id="7357" name="Line 79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358" name="Line 79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09" name="Group 792"/>
            <p:cNvGrpSpPr>
              <a:grpSpLocks/>
            </p:cNvGrpSpPr>
            <p:nvPr/>
          </p:nvGrpSpPr>
          <p:grpSpPr bwMode="auto">
            <a:xfrm>
              <a:off x="1248" y="4128"/>
              <a:ext cx="96" cy="96"/>
              <a:chOff x="96" y="4128"/>
              <a:chExt cx="96" cy="96"/>
            </a:xfrm>
          </p:grpSpPr>
          <p:sp>
            <p:nvSpPr>
              <p:cNvPr id="7355" name="Line 79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356" name="Line 79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10" name="Group 795"/>
            <p:cNvGrpSpPr>
              <a:grpSpLocks/>
            </p:cNvGrpSpPr>
            <p:nvPr/>
          </p:nvGrpSpPr>
          <p:grpSpPr bwMode="auto">
            <a:xfrm>
              <a:off x="1536" y="4128"/>
              <a:ext cx="96" cy="96"/>
              <a:chOff x="96" y="4128"/>
              <a:chExt cx="96" cy="96"/>
            </a:xfrm>
          </p:grpSpPr>
          <p:sp>
            <p:nvSpPr>
              <p:cNvPr id="7353" name="Line 79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354" name="Line 79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11" name="Group 798"/>
            <p:cNvGrpSpPr>
              <a:grpSpLocks/>
            </p:cNvGrpSpPr>
            <p:nvPr/>
          </p:nvGrpSpPr>
          <p:grpSpPr bwMode="auto">
            <a:xfrm>
              <a:off x="1824" y="4128"/>
              <a:ext cx="96" cy="96"/>
              <a:chOff x="96" y="4128"/>
              <a:chExt cx="96" cy="96"/>
            </a:xfrm>
          </p:grpSpPr>
          <p:sp>
            <p:nvSpPr>
              <p:cNvPr id="7351" name="Line 79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352" name="Line 80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12" name="Group 801"/>
            <p:cNvGrpSpPr>
              <a:grpSpLocks/>
            </p:cNvGrpSpPr>
            <p:nvPr/>
          </p:nvGrpSpPr>
          <p:grpSpPr bwMode="auto">
            <a:xfrm>
              <a:off x="2112" y="4128"/>
              <a:ext cx="96" cy="96"/>
              <a:chOff x="96" y="4128"/>
              <a:chExt cx="96" cy="96"/>
            </a:xfrm>
          </p:grpSpPr>
          <p:sp>
            <p:nvSpPr>
              <p:cNvPr id="7349" name="Line 80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350" name="Line 80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13" name="Group 804"/>
            <p:cNvGrpSpPr>
              <a:grpSpLocks/>
            </p:cNvGrpSpPr>
            <p:nvPr/>
          </p:nvGrpSpPr>
          <p:grpSpPr bwMode="auto">
            <a:xfrm>
              <a:off x="2400" y="4128"/>
              <a:ext cx="96" cy="96"/>
              <a:chOff x="96" y="4128"/>
              <a:chExt cx="96" cy="96"/>
            </a:xfrm>
          </p:grpSpPr>
          <p:sp>
            <p:nvSpPr>
              <p:cNvPr id="7347" name="Line 80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348" name="Line 80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14" name="Group 807"/>
            <p:cNvGrpSpPr>
              <a:grpSpLocks/>
            </p:cNvGrpSpPr>
            <p:nvPr/>
          </p:nvGrpSpPr>
          <p:grpSpPr bwMode="auto">
            <a:xfrm>
              <a:off x="2688" y="4128"/>
              <a:ext cx="96" cy="96"/>
              <a:chOff x="96" y="4128"/>
              <a:chExt cx="96" cy="96"/>
            </a:xfrm>
          </p:grpSpPr>
          <p:sp>
            <p:nvSpPr>
              <p:cNvPr id="7345" name="Line 80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346" name="Line 80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15" name="Group 810"/>
            <p:cNvGrpSpPr>
              <a:grpSpLocks/>
            </p:cNvGrpSpPr>
            <p:nvPr/>
          </p:nvGrpSpPr>
          <p:grpSpPr bwMode="auto">
            <a:xfrm>
              <a:off x="2976" y="4128"/>
              <a:ext cx="96" cy="96"/>
              <a:chOff x="96" y="4128"/>
              <a:chExt cx="96" cy="96"/>
            </a:xfrm>
          </p:grpSpPr>
          <p:sp>
            <p:nvSpPr>
              <p:cNvPr id="7343" name="Line 81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344" name="Line 81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16" name="Group 813"/>
            <p:cNvGrpSpPr>
              <a:grpSpLocks/>
            </p:cNvGrpSpPr>
            <p:nvPr/>
          </p:nvGrpSpPr>
          <p:grpSpPr bwMode="auto">
            <a:xfrm>
              <a:off x="3264" y="4128"/>
              <a:ext cx="96" cy="96"/>
              <a:chOff x="96" y="4128"/>
              <a:chExt cx="96" cy="96"/>
            </a:xfrm>
          </p:grpSpPr>
          <p:sp>
            <p:nvSpPr>
              <p:cNvPr id="7341" name="Line 81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342" name="Line 81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17" name="Group 816"/>
            <p:cNvGrpSpPr>
              <a:grpSpLocks/>
            </p:cNvGrpSpPr>
            <p:nvPr/>
          </p:nvGrpSpPr>
          <p:grpSpPr bwMode="auto">
            <a:xfrm>
              <a:off x="3552" y="4128"/>
              <a:ext cx="96" cy="96"/>
              <a:chOff x="96" y="4128"/>
              <a:chExt cx="96" cy="96"/>
            </a:xfrm>
          </p:grpSpPr>
          <p:sp>
            <p:nvSpPr>
              <p:cNvPr id="7339" name="Line 81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340" name="Line 81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18" name="Group 819"/>
            <p:cNvGrpSpPr>
              <a:grpSpLocks/>
            </p:cNvGrpSpPr>
            <p:nvPr/>
          </p:nvGrpSpPr>
          <p:grpSpPr bwMode="auto">
            <a:xfrm>
              <a:off x="3840" y="4128"/>
              <a:ext cx="96" cy="96"/>
              <a:chOff x="96" y="4128"/>
              <a:chExt cx="96" cy="96"/>
            </a:xfrm>
          </p:grpSpPr>
          <p:sp>
            <p:nvSpPr>
              <p:cNvPr id="7337" name="Line 82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338" name="Line 82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19" name="Group 822"/>
            <p:cNvGrpSpPr>
              <a:grpSpLocks/>
            </p:cNvGrpSpPr>
            <p:nvPr/>
          </p:nvGrpSpPr>
          <p:grpSpPr bwMode="auto">
            <a:xfrm>
              <a:off x="4128" y="4128"/>
              <a:ext cx="96" cy="96"/>
              <a:chOff x="96" y="4128"/>
              <a:chExt cx="96" cy="96"/>
            </a:xfrm>
          </p:grpSpPr>
          <p:sp>
            <p:nvSpPr>
              <p:cNvPr id="7335" name="Line 82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336" name="Line 82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20" name="Group 825"/>
            <p:cNvGrpSpPr>
              <a:grpSpLocks/>
            </p:cNvGrpSpPr>
            <p:nvPr/>
          </p:nvGrpSpPr>
          <p:grpSpPr bwMode="auto">
            <a:xfrm>
              <a:off x="4416" y="4128"/>
              <a:ext cx="96" cy="96"/>
              <a:chOff x="96" y="4128"/>
              <a:chExt cx="96" cy="96"/>
            </a:xfrm>
          </p:grpSpPr>
          <p:sp>
            <p:nvSpPr>
              <p:cNvPr id="7333" name="Line 82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334" name="Line 82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21" name="Group 828"/>
            <p:cNvGrpSpPr>
              <a:grpSpLocks/>
            </p:cNvGrpSpPr>
            <p:nvPr/>
          </p:nvGrpSpPr>
          <p:grpSpPr bwMode="auto">
            <a:xfrm>
              <a:off x="4704" y="4128"/>
              <a:ext cx="96" cy="96"/>
              <a:chOff x="96" y="4128"/>
              <a:chExt cx="96" cy="96"/>
            </a:xfrm>
          </p:grpSpPr>
          <p:sp>
            <p:nvSpPr>
              <p:cNvPr id="7331" name="Line 82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332" name="Line 83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22" name="Group 831"/>
            <p:cNvGrpSpPr>
              <a:grpSpLocks/>
            </p:cNvGrpSpPr>
            <p:nvPr/>
          </p:nvGrpSpPr>
          <p:grpSpPr bwMode="auto">
            <a:xfrm>
              <a:off x="4992" y="4128"/>
              <a:ext cx="96" cy="96"/>
              <a:chOff x="96" y="4128"/>
              <a:chExt cx="96" cy="96"/>
            </a:xfrm>
          </p:grpSpPr>
          <p:sp>
            <p:nvSpPr>
              <p:cNvPr id="7329" name="Line 83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330" name="Line 83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23" name="Group 834"/>
            <p:cNvGrpSpPr>
              <a:grpSpLocks/>
            </p:cNvGrpSpPr>
            <p:nvPr/>
          </p:nvGrpSpPr>
          <p:grpSpPr bwMode="auto">
            <a:xfrm>
              <a:off x="5280" y="4128"/>
              <a:ext cx="96" cy="96"/>
              <a:chOff x="96" y="4128"/>
              <a:chExt cx="96" cy="96"/>
            </a:xfrm>
          </p:grpSpPr>
          <p:sp>
            <p:nvSpPr>
              <p:cNvPr id="7327" name="Line 83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328" name="Line 83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324" name="Group 837"/>
            <p:cNvGrpSpPr>
              <a:grpSpLocks/>
            </p:cNvGrpSpPr>
            <p:nvPr/>
          </p:nvGrpSpPr>
          <p:grpSpPr bwMode="auto">
            <a:xfrm>
              <a:off x="5568" y="4128"/>
              <a:ext cx="96" cy="96"/>
              <a:chOff x="96" y="4128"/>
              <a:chExt cx="96" cy="96"/>
            </a:xfrm>
          </p:grpSpPr>
          <p:sp>
            <p:nvSpPr>
              <p:cNvPr id="7325" name="Line 83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326" name="Line 83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7183" name="Group 840"/>
          <p:cNvGrpSpPr>
            <a:grpSpLocks/>
          </p:cNvGrpSpPr>
          <p:nvPr/>
        </p:nvGrpSpPr>
        <p:grpSpPr bwMode="auto">
          <a:xfrm>
            <a:off x="152400" y="609600"/>
            <a:ext cx="8839200" cy="152400"/>
            <a:chOff x="96" y="4128"/>
            <a:chExt cx="5568" cy="96"/>
          </a:xfrm>
        </p:grpSpPr>
        <p:grpSp>
          <p:nvGrpSpPr>
            <p:cNvPr id="7245" name="Group 841"/>
            <p:cNvGrpSpPr>
              <a:grpSpLocks/>
            </p:cNvGrpSpPr>
            <p:nvPr/>
          </p:nvGrpSpPr>
          <p:grpSpPr bwMode="auto">
            <a:xfrm>
              <a:off x="96" y="4128"/>
              <a:ext cx="96" cy="96"/>
              <a:chOff x="96" y="4128"/>
              <a:chExt cx="96" cy="96"/>
            </a:xfrm>
          </p:grpSpPr>
          <p:sp>
            <p:nvSpPr>
              <p:cNvPr id="7303" name="Line 84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304" name="Line 84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246" name="Group 844"/>
            <p:cNvGrpSpPr>
              <a:grpSpLocks/>
            </p:cNvGrpSpPr>
            <p:nvPr/>
          </p:nvGrpSpPr>
          <p:grpSpPr bwMode="auto">
            <a:xfrm>
              <a:off x="384" y="4128"/>
              <a:ext cx="96" cy="96"/>
              <a:chOff x="96" y="4128"/>
              <a:chExt cx="96" cy="96"/>
            </a:xfrm>
          </p:grpSpPr>
          <p:sp>
            <p:nvSpPr>
              <p:cNvPr id="7301" name="Line 84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302" name="Line 84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247" name="Group 847"/>
            <p:cNvGrpSpPr>
              <a:grpSpLocks/>
            </p:cNvGrpSpPr>
            <p:nvPr/>
          </p:nvGrpSpPr>
          <p:grpSpPr bwMode="auto">
            <a:xfrm>
              <a:off x="672" y="4128"/>
              <a:ext cx="96" cy="96"/>
              <a:chOff x="96" y="4128"/>
              <a:chExt cx="96" cy="96"/>
            </a:xfrm>
          </p:grpSpPr>
          <p:sp>
            <p:nvSpPr>
              <p:cNvPr id="7299" name="Line 84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300" name="Line 84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248" name="Group 850"/>
            <p:cNvGrpSpPr>
              <a:grpSpLocks/>
            </p:cNvGrpSpPr>
            <p:nvPr/>
          </p:nvGrpSpPr>
          <p:grpSpPr bwMode="auto">
            <a:xfrm>
              <a:off x="960" y="4128"/>
              <a:ext cx="96" cy="96"/>
              <a:chOff x="96" y="4128"/>
              <a:chExt cx="96" cy="96"/>
            </a:xfrm>
          </p:grpSpPr>
          <p:sp>
            <p:nvSpPr>
              <p:cNvPr id="7297" name="Line 85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98" name="Line 85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249" name="Group 853"/>
            <p:cNvGrpSpPr>
              <a:grpSpLocks/>
            </p:cNvGrpSpPr>
            <p:nvPr/>
          </p:nvGrpSpPr>
          <p:grpSpPr bwMode="auto">
            <a:xfrm>
              <a:off x="1248" y="4128"/>
              <a:ext cx="96" cy="96"/>
              <a:chOff x="96" y="4128"/>
              <a:chExt cx="96" cy="96"/>
            </a:xfrm>
          </p:grpSpPr>
          <p:sp>
            <p:nvSpPr>
              <p:cNvPr id="7295" name="Line 85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96" name="Line 85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250" name="Group 856"/>
            <p:cNvGrpSpPr>
              <a:grpSpLocks/>
            </p:cNvGrpSpPr>
            <p:nvPr/>
          </p:nvGrpSpPr>
          <p:grpSpPr bwMode="auto">
            <a:xfrm>
              <a:off x="1536" y="4128"/>
              <a:ext cx="96" cy="96"/>
              <a:chOff x="96" y="4128"/>
              <a:chExt cx="96" cy="96"/>
            </a:xfrm>
          </p:grpSpPr>
          <p:sp>
            <p:nvSpPr>
              <p:cNvPr id="7293" name="Line 85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94" name="Line 85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251" name="Group 859"/>
            <p:cNvGrpSpPr>
              <a:grpSpLocks/>
            </p:cNvGrpSpPr>
            <p:nvPr/>
          </p:nvGrpSpPr>
          <p:grpSpPr bwMode="auto">
            <a:xfrm>
              <a:off x="1824" y="4128"/>
              <a:ext cx="96" cy="96"/>
              <a:chOff x="96" y="4128"/>
              <a:chExt cx="96" cy="96"/>
            </a:xfrm>
          </p:grpSpPr>
          <p:sp>
            <p:nvSpPr>
              <p:cNvPr id="7291" name="Line 86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92" name="Line 86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252" name="Group 862"/>
            <p:cNvGrpSpPr>
              <a:grpSpLocks/>
            </p:cNvGrpSpPr>
            <p:nvPr/>
          </p:nvGrpSpPr>
          <p:grpSpPr bwMode="auto">
            <a:xfrm>
              <a:off x="2112" y="4128"/>
              <a:ext cx="96" cy="96"/>
              <a:chOff x="96" y="4128"/>
              <a:chExt cx="96" cy="96"/>
            </a:xfrm>
          </p:grpSpPr>
          <p:sp>
            <p:nvSpPr>
              <p:cNvPr id="7289" name="Line 86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90" name="Line 86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253" name="Group 865"/>
            <p:cNvGrpSpPr>
              <a:grpSpLocks/>
            </p:cNvGrpSpPr>
            <p:nvPr/>
          </p:nvGrpSpPr>
          <p:grpSpPr bwMode="auto">
            <a:xfrm>
              <a:off x="2400" y="4128"/>
              <a:ext cx="96" cy="96"/>
              <a:chOff x="96" y="4128"/>
              <a:chExt cx="96" cy="96"/>
            </a:xfrm>
          </p:grpSpPr>
          <p:sp>
            <p:nvSpPr>
              <p:cNvPr id="7287" name="Line 86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88" name="Line 86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254" name="Group 868"/>
            <p:cNvGrpSpPr>
              <a:grpSpLocks/>
            </p:cNvGrpSpPr>
            <p:nvPr/>
          </p:nvGrpSpPr>
          <p:grpSpPr bwMode="auto">
            <a:xfrm>
              <a:off x="2688" y="4128"/>
              <a:ext cx="96" cy="96"/>
              <a:chOff x="96" y="4128"/>
              <a:chExt cx="96" cy="96"/>
            </a:xfrm>
          </p:grpSpPr>
          <p:sp>
            <p:nvSpPr>
              <p:cNvPr id="7285" name="Line 86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86" name="Line 87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255" name="Group 871"/>
            <p:cNvGrpSpPr>
              <a:grpSpLocks/>
            </p:cNvGrpSpPr>
            <p:nvPr/>
          </p:nvGrpSpPr>
          <p:grpSpPr bwMode="auto">
            <a:xfrm>
              <a:off x="2976" y="4128"/>
              <a:ext cx="96" cy="96"/>
              <a:chOff x="96" y="4128"/>
              <a:chExt cx="96" cy="96"/>
            </a:xfrm>
          </p:grpSpPr>
          <p:sp>
            <p:nvSpPr>
              <p:cNvPr id="7283" name="Line 87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84" name="Line 87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256" name="Group 874"/>
            <p:cNvGrpSpPr>
              <a:grpSpLocks/>
            </p:cNvGrpSpPr>
            <p:nvPr/>
          </p:nvGrpSpPr>
          <p:grpSpPr bwMode="auto">
            <a:xfrm>
              <a:off x="3264" y="4128"/>
              <a:ext cx="96" cy="96"/>
              <a:chOff x="96" y="4128"/>
              <a:chExt cx="96" cy="96"/>
            </a:xfrm>
          </p:grpSpPr>
          <p:sp>
            <p:nvSpPr>
              <p:cNvPr id="7281" name="Line 87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82" name="Line 87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257" name="Group 877"/>
            <p:cNvGrpSpPr>
              <a:grpSpLocks/>
            </p:cNvGrpSpPr>
            <p:nvPr/>
          </p:nvGrpSpPr>
          <p:grpSpPr bwMode="auto">
            <a:xfrm>
              <a:off x="3552" y="4128"/>
              <a:ext cx="96" cy="96"/>
              <a:chOff x="96" y="4128"/>
              <a:chExt cx="96" cy="96"/>
            </a:xfrm>
          </p:grpSpPr>
          <p:sp>
            <p:nvSpPr>
              <p:cNvPr id="7279" name="Line 87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80" name="Line 87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258" name="Group 880"/>
            <p:cNvGrpSpPr>
              <a:grpSpLocks/>
            </p:cNvGrpSpPr>
            <p:nvPr/>
          </p:nvGrpSpPr>
          <p:grpSpPr bwMode="auto">
            <a:xfrm>
              <a:off x="3840" y="4128"/>
              <a:ext cx="96" cy="96"/>
              <a:chOff x="96" y="4128"/>
              <a:chExt cx="96" cy="96"/>
            </a:xfrm>
          </p:grpSpPr>
          <p:sp>
            <p:nvSpPr>
              <p:cNvPr id="7277" name="Line 88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78" name="Line 88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259" name="Group 883"/>
            <p:cNvGrpSpPr>
              <a:grpSpLocks/>
            </p:cNvGrpSpPr>
            <p:nvPr/>
          </p:nvGrpSpPr>
          <p:grpSpPr bwMode="auto">
            <a:xfrm>
              <a:off x="4128" y="4128"/>
              <a:ext cx="96" cy="96"/>
              <a:chOff x="96" y="4128"/>
              <a:chExt cx="96" cy="96"/>
            </a:xfrm>
          </p:grpSpPr>
          <p:sp>
            <p:nvSpPr>
              <p:cNvPr id="7275" name="Line 88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76" name="Line 88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260" name="Group 886"/>
            <p:cNvGrpSpPr>
              <a:grpSpLocks/>
            </p:cNvGrpSpPr>
            <p:nvPr/>
          </p:nvGrpSpPr>
          <p:grpSpPr bwMode="auto">
            <a:xfrm>
              <a:off x="4416" y="4128"/>
              <a:ext cx="96" cy="96"/>
              <a:chOff x="96" y="4128"/>
              <a:chExt cx="96" cy="96"/>
            </a:xfrm>
          </p:grpSpPr>
          <p:sp>
            <p:nvSpPr>
              <p:cNvPr id="7273" name="Line 88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74" name="Line 88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261" name="Group 889"/>
            <p:cNvGrpSpPr>
              <a:grpSpLocks/>
            </p:cNvGrpSpPr>
            <p:nvPr/>
          </p:nvGrpSpPr>
          <p:grpSpPr bwMode="auto">
            <a:xfrm>
              <a:off x="4704" y="4128"/>
              <a:ext cx="96" cy="96"/>
              <a:chOff x="96" y="4128"/>
              <a:chExt cx="96" cy="96"/>
            </a:xfrm>
          </p:grpSpPr>
          <p:sp>
            <p:nvSpPr>
              <p:cNvPr id="7271" name="Line 89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72" name="Line 89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262" name="Group 892"/>
            <p:cNvGrpSpPr>
              <a:grpSpLocks/>
            </p:cNvGrpSpPr>
            <p:nvPr/>
          </p:nvGrpSpPr>
          <p:grpSpPr bwMode="auto">
            <a:xfrm>
              <a:off x="4992" y="4128"/>
              <a:ext cx="96" cy="96"/>
              <a:chOff x="96" y="4128"/>
              <a:chExt cx="96" cy="96"/>
            </a:xfrm>
          </p:grpSpPr>
          <p:sp>
            <p:nvSpPr>
              <p:cNvPr id="7269" name="Line 89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70" name="Line 89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263" name="Group 895"/>
            <p:cNvGrpSpPr>
              <a:grpSpLocks/>
            </p:cNvGrpSpPr>
            <p:nvPr/>
          </p:nvGrpSpPr>
          <p:grpSpPr bwMode="auto">
            <a:xfrm>
              <a:off x="5280" y="4128"/>
              <a:ext cx="96" cy="96"/>
              <a:chOff x="96" y="4128"/>
              <a:chExt cx="96" cy="96"/>
            </a:xfrm>
          </p:grpSpPr>
          <p:sp>
            <p:nvSpPr>
              <p:cNvPr id="7267" name="Line 89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68" name="Line 89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264" name="Group 898"/>
            <p:cNvGrpSpPr>
              <a:grpSpLocks/>
            </p:cNvGrpSpPr>
            <p:nvPr/>
          </p:nvGrpSpPr>
          <p:grpSpPr bwMode="auto">
            <a:xfrm>
              <a:off x="5568" y="4128"/>
              <a:ext cx="96" cy="96"/>
              <a:chOff x="96" y="4128"/>
              <a:chExt cx="96" cy="96"/>
            </a:xfrm>
          </p:grpSpPr>
          <p:sp>
            <p:nvSpPr>
              <p:cNvPr id="7265" name="Line 89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66" name="Line 90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7184" name="Group 901"/>
          <p:cNvGrpSpPr>
            <a:grpSpLocks/>
          </p:cNvGrpSpPr>
          <p:nvPr/>
        </p:nvGrpSpPr>
        <p:grpSpPr bwMode="auto">
          <a:xfrm>
            <a:off x="152400" y="152400"/>
            <a:ext cx="8839200" cy="152400"/>
            <a:chOff x="96" y="4128"/>
            <a:chExt cx="5568" cy="96"/>
          </a:xfrm>
        </p:grpSpPr>
        <p:grpSp>
          <p:nvGrpSpPr>
            <p:cNvPr id="7185" name="Group 902"/>
            <p:cNvGrpSpPr>
              <a:grpSpLocks/>
            </p:cNvGrpSpPr>
            <p:nvPr/>
          </p:nvGrpSpPr>
          <p:grpSpPr bwMode="auto">
            <a:xfrm>
              <a:off x="96" y="4128"/>
              <a:ext cx="96" cy="96"/>
              <a:chOff x="96" y="4128"/>
              <a:chExt cx="96" cy="96"/>
            </a:xfrm>
          </p:grpSpPr>
          <p:sp>
            <p:nvSpPr>
              <p:cNvPr id="7243" name="Line 90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44" name="Line 90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186" name="Group 905"/>
            <p:cNvGrpSpPr>
              <a:grpSpLocks/>
            </p:cNvGrpSpPr>
            <p:nvPr/>
          </p:nvGrpSpPr>
          <p:grpSpPr bwMode="auto">
            <a:xfrm>
              <a:off x="384" y="4128"/>
              <a:ext cx="96" cy="96"/>
              <a:chOff x="96" y="4128"/>
              <a:chExt cx="96" cy="96"/>
            </a:xfrm>
          </p:grpSpPr>
          <p:sp>
            <p:nvSpPr>
              <p:cNvPr id="7241" name="Line 90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42" name="Line 90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187" name="Group 908"/>
            <p:cNvGrpSpPr>
              <a:grpSpLocks/>
            </p:cNvGrpSpPr>
            <p:nvPr/>
          </p:nvGrpSpPr>
          <p:grpSpPr bwMode="auto">
            <a:xfrm>
              <a:off x="672" y="4128"/>
              <a:ext cx="96" cy="96"/>
              <a:chOff x="96" y="4128"/>
              <a:chExt cx="96" cy="96"/>
            </a:xfrm>
          </p:grpSpPr>
          <p:sp>
            <p:nvSpPr>
              <p:cNvPr id="7239" name="Line 90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40" name="Line 91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188" name="Group 911"/>
            <p:cNvGrpSpPr>
              <a:grpSpLocks/>
            </p:cNvGrpSpPr>
            <p:nvPr/>
          </p:nvGrpSpPr>
          <p:grpSpPr bwMode="auto">
            <a:xfrm>
              <a:off x="960" y="4128"/>
              <a:ext cx="96" cy="96"/>
              <a:chOff x="96" y="4128"/>
              <a:chExt cx="96" cy="96"/>
            </a:xfrm>
          </p:grpSpPr>
          <p:sp>
            <p:nvSpPr>
              <p:cNvPr id="7237" name="Line 91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38" name="Line 91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189" name="Group 914"/>
            <p:cNvGrpSpPr>
              <a:grpSpLocks/>
            </p:cNvGrpSpPr>
            <p:nvPr/>
          </p:nvGrpSpPr>
          <p:grpSpPr bwMode="auto">
            <a:xfrm>
              <a:off x="1248" y="4128"/>
              <a:ext cx="96" cy="96"/>
              <a:chOff x="96" y="4128"/>
              <a:chExt cx="96" cy="96"/>
            </a:xfrm>
          </p:grpSpPr>
          <p:sp>
            <p:nvSpPr>
              <p:cNvPr id="7235" name="Line 91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36" name="Line 91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190" name="Group 917"/>
            <p:cNvGrpSpPr>
              <a:grpSpLocks/>
            </p:cNvGrpSpPr>
            <p:nvPr/>
          </p:nvGrpSpPr>
          <p:grpSpPr bwMode="auto">
            <a:xfrm>
              <a:off x="1536" y="4128"/>
              <a:ext cx="96" cy="96"/>
              <a:chOff x="96" y="4128"/>
              <a:chExt cx="96" cy="96"/>
            </a:xfrm>
          </p:grpSpPr>
          <p:sp>
            <p:nvSpPr>
              <p:cNvPr id="7233" name="Line 91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34" name="Line 91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191" name="Group 920"/>
            <p:cNvGrpSpPr>
              <a:grpSpLocks/>
            </p:cNvGrpSpPr>
            <p:nvPr/>
          </p:nvGrpSpPr>
          <p:grpSpPr bwMode="auto">
            <a:xfrm>
              <a:off x="1824" y="4128"/>
              <a:ext cx="96" cy="96"/>
              <a:chOff x="96" y="4128"/>
              <a:chExt cx="96" cy="96"/>
            </a:xfrm>
          </p:grpSpPr>
          <p:sp>
            <p:nvSpPr>
              <p:cNvPr id="7231" name="Line 92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32" name="Line 92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192" name="Group 923"/>
            <p:cNvGrpSpPr>
              <a:grpSpLocks/>
            </p:cNvGrpSpPr>
            <p:nvPr/>
          </p:nvGrpSpPr>
          <p:grpSpPr bwMode="auto">
            <a:xfrm>
              <a:off x="2112" y="4128"/>
              <a:ext cx="96" cy="96"/>
              <a:chOff x="96" y="4128"/>
              <a:chExt cx="96" cy="96"/>
            </a:xfrm>
          </p:grpSpPr>
          <p:sp>
            <p:nvSpPr>
              <p:cNvPr id="7229" name="Line 92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30" name="Line 92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193" name="Group 926"/>
            <p:cNvGrpSpPr>
              <a:grpSpLocks/>
            </p:cNvGrpSpPr>
            <p:nvPr/>
          </p:nvGrpSpPr>
          <p:grpSpPr bwMode="auto">
            <a:xfrm>
              <a:off x="2400" y="4128"/>
              <a:ext cx="96" cy="96"/>
              <a:chOff x="96" y="4128"/>
              <a:chExt cx="96" cy="96"/>
            </a:xfrm>
          </p:grpSpPr>
          <p:sp>
            <p:nvSpPr>
              <p:cNvPr id="7227" name="Line 92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28" name="Line 92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194" name="Group 929"/>
            <p:cNvGrpSpPr>
              <a:grpSpLocks/>
            </p:cNvGrpSpPr>
            <p:nvPr/>
          </p:nvGrpSpPr>
          <p:grpSpPr bwMode="auto">
            <a:xfrm>
              <a:off x="2688" y="4128"/>
              <a:ext cx="96" cy="96"/>
              <a:chOff x="96" y="4128"/>
              <a:chExt cx="96" cy="96"/>
            </a:xfrm>
          </p:grpSpPr>
          <p:sp>
            <p:nvSpPr>
              <p:cNvPr id="7225" name="Line 93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26" name="Line 93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195" name="Group 932"/>
            <p:cNvGrpSpPr>
              <a:grpSpLocks/>
            </p:cNvGrpSpPr>
            <p:nvPr/>
          </p:nvGrpSpPr>
          <p:grpSpPr bwMode="auto">
            <a:xfrm>
              <a:off x="2976" y="4128"/>
              <a:ext cx="96" cy="96"/>
              <a:chOff x="96" y="4128"/>
              <a:chExt cx="96" cy="96"/>
            </a:xfrm>
          </p:grpSpPr>
          <p:sp>
            <p:nvSpPr>
              <p:cNvPr id="7223" name="Line 93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24" name="Line 93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196" name="Group 935"/>
            <p:cNvGrpSpPr>
              <a:grpSpLocks/>
            </p:cNvGrpSpPr>
            <p:nvPr/>
          </p:nvGrpSpPr>
          <p:grpSpPr bwMode="auto">
            <a:xfrm>
              <a:off x="3264" y="4128"/>
              <a:ext cx="96" cy="96"/>
              <a:chOff x="96" y="4128"/>
              <a:chExt cx="96" cy="96"/>
            </a:xfrm>
          </p:grpSpPr>
          <p:sp>
            <p:nvSpPr>
              <p:cNvPr id="7221" name="Line 93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22" name="Line 93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197" name="Group 938"/>
            <p:cNvGrpSpPr>
              <a:grpSpLocks/>
            </p:cNvGrpSpPr>
            <p:nvPr/>
          </p:nvGrpSpPr>
          <p:grpSpPr bwMode="auto">
            <a:xfrm>
              <a:off x="3552" y="4128"/>
              <a:ext cx="96" cy="96"/>
              <a:chOff x="96" y="4128"/>
              <a:chExt cx="96" cy="96"/>
            </a:xfrm>
          </p:grpSpPr>
          <p:sp>
            <p:nvSpPr>
              <p:cNvPr id="7219" name="Line 93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20" name="Line 94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198" name="Group 941"/>
            <p:cNvGrpSpPr>
              <a:grpSpLocks/>
            </p:cNvGrpSpPr>
            <p:nvPr/>
          </p:nvGrpSpPr>
          <p:grpSpPr bwMode="auto">
            <a:xfrm>
              <a:off x="3840" y="4128"/>
              <a:ext cx="96" cy="96"/>
              <a:chOff x="96" y="4128"/>
              <a:chExt cx="96" cy="96"/>
            </a:xfrm>
          </p:grpSpPr>
          <p:sp>
            <p:nvSpPr>
              <p:cNvPr id="7217" name="Line 94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18" name="Line 94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199" name="Group 944"/>
            <p:cNvGrpSpPr>
              <a:grpSpLocks/>
            </p:cNvGrpSpPr>
            <p:nvPr/>
          </p:nvGrpSpPr>
          <p:grpSpPr bwMode="auto">
            <a:xfrm>
              <a:off x="4128" y="4128"/>
              <a:ext cx="96" cy="96"/>
              <a:chOff x="96" y="4128"/>
              <a:chExt cx="96" cy="96"/>
            </a:xfrm>
          </p:grpSpPr>
          <p:sp>
            <p:nvSpPr>
              <p:cNvPr id="7215" name="Line 94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16" name="Line 94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200" name="Group 947"/>
            <p:cNvGrpSpPr>
              <a:grpSpLocks/>
            </p:cNvGrpSpPr>
            <p:nvPr/>
          </p:nvGrpSpPr>
          <p:grpSpPr bwMode="auto">
            <a:xfrm>
              <a:off x="4416" y="4128"/>
              <a:ext cx="96" cy="96"/>
              <a:chOff x="96" y="4128"/>
              <a:chExt cx="96" cy="96"/>
            </a:xfrm>
          </p:grpSpPr>
          <p:sp>
            <p:nvSpPr>
              <p:cNvPr id="7213" name="Line 94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14" name="Line 94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201" name="Group 950"/>
            <p:cNvGrpSpPr>
              <a:grpSpLocks/>
            </p:cNvGrpSpPr>
            <p:nvPr/>
          </p:nvGrpSpPr>
          <p:grpSpPr bwMode="auto">
            <a:xfrm>
              <a:off x="4704" y="4128"/>
              <a:ext cx="96" cy="96"/>
              <a:chOff x="96" y="4128"/>
              <a:chExt cx="96" cy="96"/>
            </a:xfrm>
          </p:grpSpPr>
          <p:sp>
            <p:nvSpPr>
              <p:cNvPr id="7211" name="Line 95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12" name="Line 95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202" name="Group 953"/>
            <p:cNvGrpSpPr>
              <a:grpSpLocks/>
            </p:cNvGrpSpPr>
            <p:nvPr/>
          </p:nvGrpSpPr>
          <p:grpSpPr bwMode="auto">
            <a:xfrm>
              <a:off x="4992" y="4128"/>
              <a:ext cx="96" cy="96"/>
              <a:chOff x="96" y="4128"/>
              <a:chExt cx="96" cy="96"/>
            </a:xfrm>
          </p:grpSpPr>
          <p:sp>
            <p:nvSpPr>
              <p:cNvPr id="7209" name="Line 95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10" name="Line 95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203" name="Group 956"/>
            <p:cNvGrpSpPr>
              <a:grpSpLocks/>
            </p:cNvGrpSpPr>
            <p:nvPr/>
          </p:nvGrpSpPr>
          <p:grpSpPr bwMode="auto">
            <a:xfrm>
              <a:off x="5280" y="4128"/>
              <a:ext cx="96" cy="96"/>
              <a:chOff x="96" y="4128"/>
              <a:chExt cx="96" cy="96"/>
            </a:xfrm>
          </p:grpSpPr>
          <p:sp>
            <p:nvSpPr>
              <p:cNvPr id="7207" name="Line 95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08" name="Line 95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7204" name="Group 959"/>
            <p:cNvGrpSpPr>
              <a:grpSpLocks/>
            </p:cNvGrpSpPr>
            <p:nvPr/>
          </p:nvGrpSpPr>
          <p:grpSpPr bwMode="auto">
            <a:xfrm>
              <a:off x="5568" y="4128"/>
              <a:ext cx="96" cy="96"/>
              <a:chOff x="96" y="4128"/>
              <a:chExt cx="96" cy="96"/>
            </a:xfrm>
          </p:grpSpPr>
          <p:sp>
            <p:nvSpPr>
              <p:cNvPr id="7205" name="Line 96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06" name="Line 96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8195" name="Line 3"/>
            <p:cNvSpPr>
              <a:spLocks noChangeShapeType="1"/>
            </p:cNvSpPr>
            <p:nvPr/>
          </p:nvSpPr>
          <p:spPr bwMode="auto">
            <a:xfrm>
              <a:off x="288" y="0"/>
              <a:ext cx="0" cy="432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196" name="Line 4"/>
            <p:cNvSpPr>
              <a:spLocks noChangeShapeType="1"/>
            </p:cNvSpPr>
            <p:nvPr/>
          </p:nvSpPr>
          <p:spPr bwMode="auto">
            <a:xfrm>
              <a:off x="576" y="0"/>
              <a:ext cx="0" cy="432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197" name="Line 5"/>
            <p:cNvSpPr>
              <a:spLocks noChangeShapeType="1"/>
            </p:cNvSpPr>
            <p:nvPr/>
          </p:nvSpPr>
          <p:spPr bwMode="auto">
            <a:xfrm>
              <a:off x="0" y="0"/>
              <a:ext cx="0" cy="432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198" name="Line 6"/>
            <p:cNvSpPr>
              <a:spLocks noChangeShapeType="1"/>
            </p:cNvSpPr>
            <p:nvPr/>
          </p:nvSpPr>
          <p:spPr bwMode="auto">
            <a:xfrm>
              <a:off x="864" y="0"/>
              <a:ext cx="0" cy="432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199" name="Line 7"/>
            <p:cNvSpPr>
              <a:spLocks noChangeShapeType="1"/>
            </p:cNvSpPr>
            <p:nvPr/>
          </p:nvSpPr>
          <p:spPr bwMode="auto">
            <a:xfrm>
              <a:off x="1152" y="0"/>
              <a:ext cx="0" cy="432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00" name="Line 8"/>
            <p:cNvSpPr>
              <a:spLocks noChangeShapeType="1"/>
            </p:cNvSpPr>
            <p:nvPr/>
          </p:nvSpPr>
          <p:spPr bwMode="auto">
            <a:xfrm>
              <a:off x="1440" y="0"/>
              <a:ext cx="0" cy="432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01" name="Line 9"/>
            <p:cNvSpPr>
              <a:spLocks noChangeShapeType="1"/>
            </p:cNvSpPr>
            <p:nvPr/>
          </p:nvSpPr>
          <p:spPr bwMode="auto">
            <a:xfrm>
              <a:off x="2016" y="0"/>
              <a:ext cx="0" cy="432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02" name="Line 10"/>
            <p:cNvSpPr>
              <a:spLocks noChangeShapeType="1"/>
            </p:cNvSpPr>
            <p:nvPr/>
          </p:nvSpPr>
          <p:spPr bwMode="auto">
            <a:xfrm>
              <a:off x="2304" y="0"/>
              <a:ext cx="0" cy="432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03" name="Line 11"/>
            <p:cNvSpPr>
              <a:spLocks noChangeShapeType="1"/>
            </p:cNvSpPr>
            <p:nvPr/>
          </p:nvSpPr>
          <p:spPr bwMode="auto">
            <a:xfrm>
              <a:off x="1728" y="0"/>
              <a:ext cx="0" cy="432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04" name="Line 12"/>
            <p:cNvSpPr>
              <a:spLocks noChangeShapeType="1"/>
            </p:cNvSpPr>
            <p:nvPr/>
          </p:nvSpPr>
          <p:spPr bwMode="auto">
            <a:xfrm>
              <a:off x="2592" y="0"/>
              <a:ext cx="0" cy="432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05" name="Line 13"/>
            <p:cNvSpPr>
              <a:spLocks noChangeShapeType="1"/>
            </p:cNvSpPr>
            <p:nvPr/>
          </p:nvSpPr>
          <p:spPr bwMode="auto">
            <a:xfrm>
              <a:off x="2880" y="0"/>
              <a:ext cx="0" cy="432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06" name="Line 14"/>
            <p:cNvSpPr>
              <a:spLocks noChangeShapeType="1"/>
            </p:cNvSpPr>
            <p:nvPr/>
          </p:nvSpPr>
          <p:spPr bwMode="auto">
            <a:xfrm>
              <a:off x="3168" y="0"/>
              <a:ext cx="0" cy="432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07" name="Line 15"/>
            <p:cNvSpPr>
              <a:spLocks noChangeShapeType="1"/>
            </p:cNvSpPr>
            <p:nvPr/>
          </p:nvSpPr>
          <p:spPr bwMode="auto">
            <a:xfrm>
              <a:off x="3744" y="0"/>
              <a:ext cx="0" cy="432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08" name="Line 16"/>
            <p:cNvSpPr>
              <a:spLocks noChangeShapeType="1"/>
            </p:cNvSpPr>
            <p:nvPr/>
          </p:nvSpPr>
          <p:spPr bwMode="auto">
            <a:xfrm>
              <a:off x="4032" y="0"/>
              <a:ext cx="0" cy="432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09" name="Line 17"/>
            <p:cNvSpPr>
              <a:spLocks noChangeShapeType="1"/>
            </p:cNvSpPr>
            <p:nvPr/>
          </p:nvSpPr>
          <p:spPr bwMode="auto">
            <a:xfrm>
              <a:off x="3456" y="0"/>
              <a:ext cx="0" cy="432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10" name="Line 18"/>
            <p:cNvSpPr>
              <a:spLocks noChangeShapeType="1"/>
            </p:cNvSpPr>
            <p:nvPr/>
          </p:nvSpPr>
          <p:spPr bwMode="auto">
            <a:xfrm>
              <a:off x="4320" y="0"/>
              <a:ext cx="0" cy="432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11" name="Line 19"/>
            <p:cNvSpPr>
              <a:spLocks noChangeShapeType="1"/>
            </p:cNvSpPr>
            <p:nvPr/>
          </p:nvSpPr>
          <p:spPr bwMode="auto">
            <a:xfrm>
              <a:off x="4608" y="0"/>
              <a:ext cx="0" cy="432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12" name="Line 20"/>
            <p:cNvSpPr>
              <a:spLocks noChangeShapeType="1"/>
            </p:cNvSpPr>
            <p:nvPr/>
          </p:nvSpPr>
          <p:spPr bwMode="auto">
            <a:xfrm>
              <a:off x="4896" y="0"/>
              <a:ext cx="0" cy="432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13" name="Line 21"/>
            <p:cNvSpPr>
              <a:spLocks noChangeShapeType="1"/>
            </p:cNvSpPr>
            <p:nvPr/>
          </p:nvSpPr>
          <p:spPr bwMode="auto">
            <a:xfrm>
              <a:off x="5184" y="0"/>
              <a:ext cx="0" cy="432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14" name="Line 22"/>
            <p:cNvSpPr>
              <a:spLocks noChangeShapeType="1"/>
            </p:cNvSpPr>
            <p:nvPr/>
          </p:nvSpPr>
          <p:spPr bwMode="auto">
            <a:xfrm>
              <a:off x="5472" y="0"/>
              <a:ext cx="0" cy="432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15" name="Line 23"/>
            <p:cNvSpPr>
              <a:spLocks noChangeShapeType="1"/>
            </p:cNvSpPr>
            <p:nvPr/>
          </p:nvSpPr>
          <p:spPr bwMode="auto">
            <a:xfrm>
              <a:off x="5760" y="0"/>
              <a:ext cx="0" cy="432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16" name="Line 24"/>
            <p:cNvSpPr>
              <a:spLocks noChangeShapeType="1"/>
            </p:cNvSpPr>
            <p:nvPr/>
          </p:nvSpPr>
          <p:spPr bwMode="auto">
            <a:xfrm>
              <a:off x="0" y="288"/>
              <a:ext cx="5760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17" name="Line 25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18" name="Line 26"/>
            <p:cNvSpPr>
              <a:spLocks noChangeShapeType="1"/>
            </p:cNvSpPr>
            <p:nvPr/>
          </p:nvSpPr>
          <p:spPr bwMode="auto">
            <a:xfrm>
              <a:off x="0" y="576"/>
              <a:ext cx="5760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19" name="Line 27"/>
            <p:cNvSpPr>
              <a:spLocks noChangeShapeType="1"/>
            </p:cNvSpPr>
            <p:nvPr/>
          </p:nvSpPr>
          <p:spPr bwMode="auto">
            <a:xfrm>
              <a:off x="0" y="864"/>
              <a:ext cx="5760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20" name="Line 28"/>
            <p:cNvSpPr>
              <a:spLocks noChangeShapeType="1"/>
            </p:cNvSpPr>
            <p:nvPr/>
          </p:nvSpPr>
          <p:spPr bwMode="auto">
            <a:xfrm>
              <a:off x="0" y="1152"/>
              <a:ext cx="5760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21" name="Line 29"/>
            <p:cNvSpPr>
              <a:spLocks noChangeShapeType="1"/>
            </p:cNvSpPr>
            <p:nvPr/>
          </p:nvSpPr>
          <p:spPr bwMode="auto">
            <a:xfrm>
              <a:off x="0" y="1440"/>
              <a:ext cx="5760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22" name="Line 30"/>
            <p:cNvSpPr>
              <a:spLocks noChangeShapeType="1"/>
            </p:cNvSpPr>
            <p:nvPr/>
          </p:nvSpPr>
          <p:spPr bwMode="auto">
            <a:xfrm>
              <a:off x="0" y="1728"/>
              <a:ext cx="5760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23" name="Line 31"/>
            <p:cNvSpPr>
              <a:spLocks noChangeShapeType="1"/>
            </p:cNvSpPr>
            <p:nvPr/>
          </p:nvSpPr>
          <p:spPr bwMode="auto">
            <a:xfrm>
              <a:off x="0" y="2304"/>
              <a:ext cx="5760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24" name="Line 32"/>
            <p:cNvSpPr>
              <a:spLocks noChangeShapeType="1"/>
            </p:cNvSpPr>
            <p:nvPr/>
          </p:nvSpPr>
          <p:spPr bwMode="auto">
            <a:xfrm>
              <a:off x="0" y="2016"/>
              <a:ext cx="5760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25" name="Line 33"/>
            <p:cNvSpPr>
              <a:spLocks noChangeShapeType="1"/>
            </p:cNvSpPr>
            <p:nvPr/>
          </p:nvSpPr>
          <p:spPr bwMode="auto">
            <a:xfrm>
              <a:off x="0" y="2592"/>
              <a:ext cx="5760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26" name="Line 34"/>
            <p:cNvSpPr>
              <a:spLocks noChangeShapeType="1"/>
            </p:cNvSpPr>
            <p:nvPr/>
          </p:nvSpPr>
          <p:spPr bwMode="auto">
            <a:xfrm>
              <a:off x="0" y="2880"/>
              <a:ext cx="5760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27" name="Line 35"/>
            <p:cNvSpPr>
              <a:spLocks noChangeShapeType="1"/>
            </p:cNvSpPr>
            <p:nvPr/>
          </p:nvSpPr>
          <p:spPr bwMode="auto">
            <a:xfrm>
              <a:off x="0" y="3168"/>
              <a:ext cx="5760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28" name="Line 36"/>
            <p:cNvSpPr>
              <a:spLocks noChangeShapeType="1"/>
            </p:cNvSpPr>
            <p:nvPr/>
          </p:nvSpPr>
          <p:spPr bwMode="auto">
            <a:xfrm>
              <a:off x="0" y="3456"/>
              <a:ext cx="5760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29" name="Line 37"/>
            <p:cNvSpPr>
              <a:spLocks noChangeShapeType="1"/>
            </p:cNvSpPr>
            <p:nvPr/>
          </p:nvSpPr>
          <p:spPr bwMode="auto">
            <a:xfrm>
              <a:off x="0" y="3744"/>
              <a:ext cx="5760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30" name="Line 38"/>
            <p:cNvSpPr>
              <a:spLocks noChangeShapeType="1"/>
            </p:cNvSpPr>
            <p:nvPr/>
          </p:nvSpPr>
          <p:spPr bwMode="auto">
            <a:xfrm>
              <a:off x="0" y="4032"/>
              <a:ext cx="5760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31" name="Line 39"/>
            <p:cNvSpPr>
              <a:spLocks noChangeShapeType="1"/>
            </p:cNvSpPr>
            <p:nvPr/>
          </p:nvSpPr>
          <p:spPr bwMode="auto">
            <a:xfrm>
              <a:off x="0" y="4320"/>
              <a:ext cx="5760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chemeClr val="tx2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4572000" y="0"/>
            <a:ext cx="0" cy="68580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0" y="3429000"/>
            <a:ext cx="9144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76200" y="76200"/>
            <a:ext cx="8991600" cy="67056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2895600" y="1828800"/>
            <a:ext cx="3352800" cy="3200400"/>
          </a:xfrm>
          <a:prstGeom prst="ellips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152400" y="6553200"/>
            <a:ext cx="8839200" cy="152400"/>
            <a:chOff x="96" y="4128"/>
            <a:chExt cx="5568" cy="96"/>
          </a:xfrm>
        </p:grpSpPr>
        <p:grpSp>
          <p:nvGrpSpPr>
            <p:cNvPr id="11097" name="Group 3"/>
            <p:cNvGrpSpPr>
              <a:grpSpLocks/>
            </p:cNvGrpSpPr>
            <p:nvPr/>
          </p:nvGrpSpPr>
          <p:grpSpPr bwMode="auto">
            <a:xfrm>
              <a:off x="96" y="4128"/>
              <a:ext cx="96" cy="96"/>
              <a:chOff x="96" y="4128"/>
              <a:chExt cx="96" cy="96"/>
            </a:xfrm>
          </p:grpSpPr>
          <p:sp>
            <p:nvSpPr>
              <p:cNvPr id="11155" name="Line 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156" name="Line 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098" name="Group 6"/>
            <p:cNvGrpSpPr>
              <a:grpSpLocks/>
            </p:cNvGrpSpPr>
            <p:nvPr/>
          </p:nvGrpSpPr>
          <p:grpSpPr bwMode="auto">
            <a:xfrm>
              <a:off x="384" y="4128"/>
              <a:ext cx="96" cy="96"/>
              <a:chOff x="96" y="4128"/>
              <a:chExt cx="96" cy="96"/>
            </a:xfrm>
          </p:grpSpPr>
          <p:sp>
            <p:nvSpPr>
              <p:cNvPr id="11153" name="Line 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154" name="Line 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099" name="Group 9"/>
            <p:cNvGrpSpPr>
              <a:grpSpLocks/>
            </p:cNvGrpSpPr>
            <p:nvPr/>
          </p:nvGrpSpPr>
          <p:grpSpPr bwMode="auto">
            <a:xfrm>
              <a:off x="672" y="4128"/>
              <a:ext cx="96" cy="96"/>
              <a:chOff x="96" y="4128"/>
              <a:chExt cx="96" cy="96"/>
            </a:xfrm>
          </p:grpSpPr>
          <p:sp>
            <p:nvSpPr>
              <p:cNvPr id="11151" name="Line 1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152" name="Line 1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100" name="Group 12"/>
            <p:cNvGrpSpPr>
              <a:grpSpLocks/>
            </p:cNvGrpSpPr>
            <p:nvPr/>
          </p:nvGrpSpPr>
          <p:grpSpPr bwMode="auto">
            <a:xfrm>
              <a:off x="960" y="4128"/>
              <a:ext cx="96" cy="96"/>
              <a:chOff x="96" y="4128"/>
              <a:chExt cx="96" cy="96"/>
            </a:xfrm>
          </p:grpSpPr>
          <p:sp>
            <p:nvSpPr>
              <p:cNvPr id="11149" name="Line 1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150" name="Line 1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101" name="Group 15"/>
            <p:cNvGrpSpPr>
              <a:grpSpLocks/>
            </p:cNvGrpSpPr>
            <p:nvPr/>
          </p:nvGrpSpPr>
          <p:grpSpPr bwMode="auto">
            <a:xfrm>
              <a:off x="1248" y="4128"/>
              <a:ext cx="96" cy="96"/>
              <a:chOff x="96" y="4128"/>
              <a:chExt cx="96" cy="96"/>
            </a:xfrm>
          </p:grpSpPr>
          <p:sp>
            <p:nvSpPr>
              <p:cNvPr id="11147" name="Line 1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148" name="Line 1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102" name="Group 18"/>
            <p:cNvGrpSpPr>
              <a:grpSpLocks/>
            </p:cNvGrpSpPr>
            <p:nvPr/>
          </p:nvGrpSpPr>
          <p:grpSpPr bwMode="auto">
            <a:xfrm>
              <a:off x="1536" y="4128"/>
              <a:ext cx="96" cy="96"/>
              <a:chOff x="96" y="4128"/>
              <a:chExt cx="96" cy="96"/>
            </a:xfrm>
          </p:grpSpPr>
          <p:sp>
            <p:nvSpPr>
              <p:cNvPr id="11145" name="Line 1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146" name="Line 2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103" name="Group 21"/>
            <p:cNvGrpSpPr>
              <a:grpSpLocks/>
            </p:cNvGrpSpPr>
            <p:nvPr/>
          </p:nvGrpSpPr>
          <p:grpSpPr bwMode="auto">
            <a:xfrm>
              <a:off x="1824" y="4128"/>
              <a:ext cx="96" cy="96"/>
              <a:chOff x="96" y="4128"/>
              <a:chExt cx="96" cy="96"/>
            </a:xfrm>
          </p:grpSpPr>
          <p:sp>
            <p:nvSpPr>
              <p:cNvPr id="11143" name="Line 2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144" name="Line 2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104" name="Group 24"/>
            <p:cNvGrpSpPr>
              <a:grpSpLocks/>
            </p:cNvGrpSpPr>
            <p:nvPr/>
          </p:nvGrpSpPr>
          <p:grpSpPr bwMode="auto">
            <a:xfrm>
              <a:off x="2112" y="4128"/>
              <a:ext cx="96" cy="96"/>
              <a:chOff x="96" y="4128"/>
              <a:chExt cx="96" cy="96"/>
            </a:xfrm>
          </p:grpSpPr>
          <p:sp>
            <p:nvSpPr>
              <p:cNvPr id="11141" name="Line 2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142" name="Line 2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105" name="Group 27"/>
            <p:cNvGrpSpPr>
              <a:grpSpLocks/>
            </p:cNvGrpSpPr>
            <p:nvPr/>
          </p:nvGrpSpPr>
          <p:grpSpPr bwMode="auto">
            <a:xfrm>
              <a:off x="2400" y="4128"/>
              <a:ext cx="96" cy="96"/>
              <a:chOff x="96" y="4128"/>
              <a:chExt cx="96" cy="96"/>
            </a:xfrm>
          </p:grpSpPr>
          <p:sp>
            <p:nvSpPr>
              <p:cNvPr id="11139" name="Line 2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140" name="Line 2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106" name="Group 30"/>
            <p:cNvGrpSpPr>
              <a:grpSpLocks/>
            </p:cNvGrpSpPr>
            <p:nvPr/>
          </p:nvGrpSpPr>
          <p:grpSpPr bwMode="auto">
            <a:xfrm>
              <a:off x="2688" y="4128"/>
              <a:ext cx="96" cy="96"/>
              <a:chOff x="96" y="4128"/>
              <a:chExt cx="96" cy="96"/>
            </a:xfrm>
          </p:grpSpPr>
          <p:sp>
            <p:nvSpPr>
              <p:cNvPr id="11137" name="Line 3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138" name="Line 3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107" name="Group 33"/>
            <p:cNvGrpSpPr>
              <a:grpSpLocks/>
            </p:cNvGrpSpPr>
            <p:nvPr/>
          </p:nvGrpSpPr>
          <p:grpSpPr bwMode="auto">
            <a:xfrm>
              <a:off x="2976" y="4128"/>
              <a:ext cx="96" cy="96"/>
              <a:chOff x="96" y="4128"/>
              <a:chExt cx="96" cy="96"/>
            </a:xfrm>
          </p:grpSpPr>
          <p:sp>
            <p:nvSpPr>
              <p:cNvPr id="11135" name="Line 3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136" name="Line 3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108" name="Group 36"/>
            <p:cNvGrpSpPr>
              <a:grpSpLocks/>
            </p:cNvGrpSpPr>
            <p:nvPr/>
          </p:nvGrpSpPr>
          <p:grpSpPr bwMode="auto">
            <a:xfrm>
              <a:off x="3264" y="4128"/>
              <a:ext cx="96" cy="96"/>
              <a:chOff x="96" y="4128"/>
              <a:chExt cx="96" cy="96"/>
            </a:xfrm>
          </p:grpSpPr>
          <p:sp>
            <p:nvSpPr>
              <p:cNvPr id="11133" name="Line 3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134" name="Line 3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109" name="Group 39"/>
            <p:cNvGrpSpPr>
              <a:grpSpLocks/>
            </p:cNvGrpSpPr>
            <p:nvPr/>
          </p:nvGrpSpPr>
          <p:grpSpPr bwMode="auto">
            <a:xfrm>
              <a:off x="3552" y="4128"/>
              <a:ext cx="96" cy="96"/>
              <a:chOff x="96" y="4128"/>
              <a:chExt cx="96" cy="96"/>
            </a:xfrm>
          </p:grpSpPr>
          <p:sp>
            <p:nvSpPr>
              <p:cNvPr id="11131" name="Line 4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132" name="Line 4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110" name="Group 42"/>
            <p:cNvGrpSpPr>
              <a:grpSpLocks/>
            </p:cNvGrpSpPr>
            <p:nvPr/>
          </p:nvGrpSpPr>
          <p:grpSpPr bwMode="auto">
            <a:xfrm>
              <a:off x="3840" y="4128"/>
              <a:ext cx="96" cy="96"/>
              <a:chOff x="96" y="4128"/>
              <a:chExt cx="96" cy="96"/>
            </a:xfrm>
          </p:grpSpPr>
          <p:sp>
            <p:nvSpPr>
              <p:cNvPr id="11129" name="Line 4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130" name="Line 4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111" name="Group 45"/>
            <p:cNvGrpSpPr>
              <a:grpSpLocks/>
            </p:cNvGrpSpPr>
            <p:nvPr/>
          </p:nvGrpSpPr>
          <p:grpSpPr bwMode="auto">
            <a:xfrm>
              <a:off x="4128" y="4128"/>
              <a:ext cx="96" cy="96"/>
              <a:chOff x="96" y="4128"/>
              <a:chExt cx="96" cy="96"/>
            </a:xfrm>
          </p:grpSpPr>
          <p:sp>
            <p:nvSpPr>
              <p:cNvPr id="11127" name="Line 4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128" name="Line 4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112" name="Group 48"/>
            <p:cNvGrpSpPr>
              <a:grpSpLocks/>
            </p:cNvGrpSpPr>
            <p:nvPr/>
          </p:nvGrpSpPr>
          <p:grpSpPr bwMode="auto">
            <a:xfrm>
              <a:off x="4416" y="4128"/>
              <a:ext cx="96" cy="96"/>
              <a:chOff x="96" y="4128"/>
              <a:chExt cx="96" cy="96"/>
            </a:xfrm>
          </p:grpSpPr>
          <p:sp>
            <p:nvSpPr>
              <p:cNvPr id="11125" name="Line 4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126" name="Line 5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113" name="Group 51"/>
            <p:cNvGrpSpPr>
              <a:grpSpLocks/>
            </p:cNvGrpSpPr>
            <p:nvPr/>
          </p:nvGrpSpPr>
          <p:grpSpPr bwMode="auto">
            <a:xfrm>
              <a:off x="4704" y="4128"/>
              <a:ext cx="96" cy="96"/>
              <a:chOff x="96" y="4128"/>
              <a:chExt cx="96" cy="96"/>
            </a:xfrm>
          </p:grpSpPr>
          <p:sp>
            <p:nvSpPr>
              <p:cNvPr id="11123" name="Line 5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124" name="Line 5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114" name="Group 54"/>
            <p:cNvGrpSpPr>
              <a:grpSpLocks/>
            </p:cNvGrpSpPr>
            <p:nvPr/>
          </p:nvGrpSpPr>
          <p:grpSpPr bwMode="auto">
            <a:xfrm>
              <a:off x="4992" y="4128"/>
              <a:ext cx="96" cy="96"/>
              <a:chOff x="96" y="4128"/>
              <a:chExt cx="96" cy="96"/>
            </a:xfrm>
          </p:grpSpPr>
          <p:sp>
            <p:nvSpPr>
              <p:cNvPr id="11121" name="Line 5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122" name="Line 5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115" name="Group 57"/>
            <p:cNvGrpSpPr>
              <a:grpSpLocks/>
            </p:cNvGrpSpPr>
            <p:nvPr/>
          </p:nvGrpSpPr>
          <p:grpSpPr bwMode="auto">
            <a:xfrm>
              <a:off x="5280" y="4128"/>
              <a:ext cx="96" cy="96"/>
              <a:chOff x="96" y="4128"/>
              <a:chExt cx="96" cy="96"/>
            </a:xfrm>
          </p:grpSpPr>
          <p:sp>
            <p:nvSpPr>
              <p:cNvPr id="11119" name="Line 5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120" name="Line 5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116" name="Group 60"/>
            <p:cNvGrpSpPr>
              <a:grpSpLocks/>
            </p:cNvGrpSpPr>
            <p:nvPr/>
          </p:nvGrpSpPr>
          <p:grpSpPr bwMode="auto">
            <a:xfrm>
              <a:off x="5568" y="4128"/>
              <a:ext cx="96" cy="96"/>
              <a:chOff x="96" y="4128"/>
              <a:chExt cx="96" cy="96"/>
            </a:xfrm>
          </p:grpSpPr>
          <p:sp>
            <p:nvSpPr>
              <p:cNvPr id="11117" name="Line 6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118" name="Line 6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10243" name="Group 63"/>
          <p:cNvGrpSpPr>
            <a:grpSpLocks/>
          </p:cNvGrpSpPr>
          <p:nvPr/>
        </p:nvGrpSpPr>
        <p:grpSpPr bwMode="auto">
          <a:xfrm>
            <a:off x="152400" y="6096000"/>
            <a:ext cx="8839200" cy="152400"/>
            <a:chOff x="96" y="4128"/>
            <a:chExt cx="5568" cy="96"/>
          </a:xfrm>
        </p:grpSpPr>
        <p:grpSp>
          <p:nvGrpSpPr>
            <p:cNvPr id="11037" name="Group 64"/>
            <p:cNvGrpSpPr>
              <a:grpSpLocks/>
            </p:cNvGrpSpPr>
            <p:nvPr/>
          </p:nvGrpSpPr>
          <p:grpSpPr bwMode="auto">
            <a:xfrm>
              <a:off x="96" y="4128"/>
              <a:ext cx="96" cy="96"/>
              <a:chOff x="96" y="4128"/>
              <a:chExt cx="96" cy="96"/>
            </a:xfrm>
          </p:grpSpPr>
          <p:sp>
            <p:nvSpPr>
              <p:cNvPr id="11095" name="Line 6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96" name="Line 6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038" name="Group 67"/>
            <p:cNvGrpSpPr>
              <a:grpSpLocks/>
            </p:cNvGrpSpPr>
            <p:nvPr/>
          </p:nvGrpSpPr>
          <p:grpSpPr bwMode="auto">
            <a:xfrm>
              <a:off x="384" y="4128"/>
              <a:ext cx="96" cy="96"/>
              <a:chOff x="96" y="4128"/>
              <a:chExt cx="96" cy="96"/>
            </a:xfrm>
          </p:grpSpPr>
          <p:sp>
            <p:nvSpPr>
              <p:cNvPr id="11093" name="Line 6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94" name="Line 6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039" name="Group 70"/>
            <p:cNvGrpSpPr>
              <a:grpSpLocks/>
            </p:cNvGrpSpPr>
            <p:nvPr/>
          </p:nvGrpSpPr>
          <p:grpSpPr bwMode="auto">
            <a:xfrm>
              <a:off x="672" y="4128"/>
              <a:ext cx="96" cy="96"/>
              <a:chOff x="96" y="4128"/>
              <a:chExt cx="96" cy="96"/>
            </a:xfrm>
          </p:grpSpPr>
          <p:sp>
            <p:nvSpPr>
              <p:cNvPr id="11091" name="Line 7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92" name="Line 7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040" name="Group 73"/>
            <p:cNvGrpSpPr>
              <a:grpSpLocks/>
            </p:cNvGrpSpPr>
            <p:nvPr/>
          </p:nvGrpSpPr>
          <p:grpSpPr bwMode="auto">
            <a:xfrm>
              <a:off x="960" y="4128"/>
              <a:ext cx="96" cy="96"/>
              <a:chOff x="96" y="4128"/>
              <a:chExt cx="96" cy="96"/>
            </a:xfrm>
          </p:grpSpPr>
          <p:sp>
            <p:nvSpPr>
              <p:cNvPr id="11089" name="Line 7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90" name="Line 7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041" name="Group 76"/>
            <p:cNvGrpSpPr>
              <a:grpSpLocks/>
            </p:cNvGrpSpPr>
            <p:nvPr/>
          </p:nvGrpSpPr>
          <p:grpSpPr bwMode="auto">
            <a:xfrm>
              <a:off x="1248" y="4128"/>
              <a:ext cx="96" cy="96"/>
              <a:chOff x="96" y="4128"/>
              <a:chExt cx="96" cy="96"/>
            </a:xfrm>
          </p:grpSpPr>
          <p:sp>
            <p:nvSpPr>
              <p:cNvPr id="11087" name="Line 7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88" name="Line 7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042" name="Group 79"/>
            <p:cNvGrpSpPr>
              <a:grpSpLocks/>
            </p:cNvGrpSpPr>
            <p:nvPr/>
          </p:nvGrpSpPr>
          <p:grpSpPr bwMode="auto">
            <a:xfrm>
              <a:off x="1536" y="4128"/>
              <a:ext cx="96" cy="96"/>
              <a:chOff x="96" y="4128"/>
              <a:chExt cx="96" cy="96"/>
            </a:xfrm>
          </p:grpSpPr>
          <p:sp>
            <p:nvSpPr>
              <p:cNvPr id="11085" name="Line 8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86" name="Line 8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043" name="Group 82"/>
            <p:cNvGrpSpPr>
              <a:grpSpLocks/>
            </p:cNvGrpSpPr>
            <p:nvPr/>
          </p:nvGrpSpPr>
          <p:grpSpPr bwMode="auto">
            <a:xfrm>
              <a:off x="1824" y="4128"/>
              <a:ext cx="96" cy="96"/>
              <a:chOff x="96" y="4128"/>
              <a:chExt cx="96" cy="96"/>
            </a:xfrm>
          </p:grpSpPr>
          <p:sp>
            <p:nvSpPr>
              <p:cNvPr id="11083" name="Line 8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84" name="Line 8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044" name="Group 85"/>
            <p:cNvGrpSpPr>
              <a:grpSpLocks/>
            </p:cNvGrpSpPr>
            <p:nvPr/>
          </p:nvGrpSpPr>
          <p:grpSpPr bwMode="auto">
            <a:xfrm>
              <a:off x="2112" y="4128"/>
              <a:ext cx="96" cy="96"/>
              <a:chOff x="96" y="4128"/>
              <a:chExt cx="96" cy="96"/>
            </a:xfrm>
          </p:grpSpPr>
          <p:sp>
            <p:nvSpPr>
              <p:cNvPr id="11081" name="Line 8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82" name="Line 8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045" name="Group 88"/>
            <p:cNvGrpSpPr>
              <a:grpSpLocks/>
            </p:cNvGrpSpPr>
            <p:nvPr/>
          </p:nvGrpSpPr>
          <p:grpSpPr bwMode="auto">
            <a:xfrm>
              <a:off x="2400" y="4128"/>
              <a:ext cx="96" cy="96"/>
              <a:chOff x="96" y="4128"/>
              <a:chExt cx="96" cy="96"/>
            </a:xfrm>
          </p:grpSpPr>
          <p:sp>
            <p:nvSpPr>
              <p:cNvPr id="11079" name="Line 8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80" name="Line 9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046" name="Group 91"/>
            <p:cNvGrpSpPr>
              <a:grpSpLocks/>
            </p:cNvGrpSpPr>
            <p:nvPr/>
          </p:nvGrpSpPr>
          <p:grpSpPr bwMode="auto">
            <a:xfrm>
              <a:off x="2688" y="4128"/>
              <a:ext cx="96" cy="96"/>
              <a:chOff x="96" y="4128"/>
              <a:chExt cx="96" cy="96"/>
            </a:xfrm>
          </p:grpSpPr>
          <p:sp>
            <p:nvSpPr>
              <p:cNvPr id="11077" name="Line 9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78" name="Line 9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047" name="Group 94"/>
            <p:cNvGrpSpPr>
              <a:grpSpLocks/>
            </p:cNvGrpSpPr>
            <p:nvPr/>
          </p:nvGrpSpPr>
          <p:grpSpPr bwMode="auto">
            <a:xfrm>
              <a:off x="2976" y="4128"/>
              <a:ext cx="96" cy="96"/>
              <a:chOff x="96" y="4128"/>
              <a:chExt cx="96" cy="96"/>
            </a:xfrm>
          </p:grpSpPr>
          <p:sp>
            <p:nvSpPr>
              <p:cNvPr id="11075" name="Line 9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76" name="Line 9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048" name="Group 97"/>
            <p:cNvGrpSpPr>
              <a:grpSpLocks/>
            </p:cNvGrpSpPr>
            <p:nvPr/>
          </p:nvGrpSpPr>
          <p:grpSpPr bwMode="auto">
            <a:xfrm>
              <a:off x="3264" y="4128"/>
              <a:ext cx="96" cy="96"/>
              <a:chOff x="96" y="4128"/>
              <a:chExt cx="96" cy="96"/>
            </a:xfrm>
          </p:grpSpPr>
          <p:sp>
            <p:nvSpPr>
              <p:cNvPr id="11073" name="Line 9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74" name="Line 9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049" name="Group 100"/>
            <p:cNvGrpSpPr>
              <a:grpSpLocks/>
            </p:cNvGrpSpPr>
            <p:nvPr/>
          </p:nvGrpSpPr>
          <p:grpSpPr bwMode="auto">
            <a:xfrm>
              <a:off x="3552" y="4128"/>
              <a:ext cx="96" cy="96"/>
              <a:chOff x="96" y="4128"/>
              <a:chExt cx="96" cy="96"/>
            </a:xfrm>
          </p:grpSpPr>
          <p:sp>
            <p:nvSpPr>
              <p:cNvPr id="11071" name="Line 10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72" name="Line 10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050" name="Group 103"/>
            <p:cNvGrpSpPr>
              <a:grpSpLocks/>
            </p:cNvGrpSpPr>
            <p:nvPr/>
          </p:nvGrpSpPr>
          <p:grpSpPr bwMode="auto">
            <a:xfrm>
              <a:off x="3840" y="4128"/>
              <a:ext cx="96" cy="96"/>
              <a:chOff x="96" y="4128"/>
              <a:chExt cx="96" cy="96"/>
            </a:xfrm>
          </p:grpSpPr>
          <p:sp>
            <p:nvSpPr>
              <p:cNvPr id="11069" name="Line 10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70" name="Line 10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051" name="Group 106"/>
            <p:cNvGrpSpPr>
              <a:grpSpLocks/>
            </p:cNvGrpSpPr>
            <p:nvPr/>
          </p:nvGrpSpPr>
          <p:grpSpPr bwMode="auto">
            <a:xfrm>
              <a:off x="4128" y="4128"/>
              <a:ext cx="96" cy="96"/>
              <a:chOff x="96" y="4128"/>
              <a:chExt cx="96" cy="96"/>
            </a:xfrm>
          </p:grpSpPr>
          <p:sp>
            <p:nvSpPr>
              <p:cNvPr id="11067" name="Line 10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68" name="Line 10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052" name="Group 109"/>
            <p:cNvGrpSpPr>
              <a:grpSpLocks/>
            </p:cNvGrpSpPr>
            <p:nvPr/>
          </p:nvGrpSpPr>
          <p:grpSpPr bwMode="auto">
            <a:xfrm>
              <a:off x="4416" y="4128"/>
              <a:ext cx="96" cy="96"/>
              <a:chOff x="96" y="4128"/>
              <a:chExt cx="96" cy="96"/>
            </a:xfrm>
          </p:grpSpPr>
          <p:sp>
            <p:nvSpPr>
              <p:cNvPr id="11065" name="Line 11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66" name="Line 11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053" name="Group 112"/>
            <p:cNvGrpSpPr>
              <a:grpSpLocks/>
            </p:cNvGrpSpPr>
            <p:nvPr/>
          </p:nvGrpSpPr>
          <p:grpSpPr bwMode="auto">
            <a:xfrm>
              <a:off x="4704" y="4128"/>
              <a:ext cx="96" cy="96"/>
              <a:chOff x="96" y="4128"/>
              <a:chExt cx="96" cy="96"/>
            </a:xfrm>
          </p:grpSpPr>
          <p:sp>
            <p:nvSpPr>
              <p:cNvPr id="11063" name="Line 11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64" name="Line 11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054" name="Group 115"/>
            <p:cNvGrpSpPr>
              <a:grpSpLocks/>
            </p:cNvGrpSpPr>
            <p:nvPr/>
          </p:nvGrpSpPr>
          <p:grpSpPr bwMode="auto">
            <a:xfrm>
              <a:off x="4992" y="4128"/>
              <a:ext cx="96" cy="96"/>
              <a:chOff x="96" y="4128"/>
              <a:chExt cx="96" cy="96"/>
            </a:xfrm>
          </p:grpSpPr>
          <p:sp>
            <p:nvSpPr>
              <p:cNvPr id="11061" name="Line 11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62" name="Line 11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055" name="Group 118"/>
            <p:cNvGrpSpPr>
              <a:grpSpLocks/>
            </p:cNvGrpSpPr>
            <p:nvPr/>
          </p:nvGrpSpPr>
          <p:grpSpPr bwMode="auto">
            <a:xfrm>
              <a:off x="5280" y="4128"/>
              <a:ext cx="96" cy="96"/>
              <a:chOff x="96" y="4128"/>
              <a:chExt cx="96" cy="96"/>
            </a:xfrm>
          </p:grpSpPr>
          <p:sp>
            <p:nvSpPr>
              <p:cNvPr id="11059" name="Line 11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60" name="Line 12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1056" name="Group 121"/>
            <p:cNvGrpSpPr>
              <a:grpSpLocks/>
            </p:cNvGrpSpPr>
            <p:nvPr/>
          </p:nvGrpSpPr>
          <p:grpSpPr bwMode="auto">
            <a:xfrm>
              <a:off x="5568" y="4128"/>
              <a:ext cx="96" cy="96"/>
              <a:chOff x="96" y="4128"/>
              <a:chExt cx="96" cy="96"/>
            </a:xfrm>
          </p:grpSpPr>
          <p:sp>
            <p:nvSpPr>
              <p:cNvPr id="11057" name="Line 12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58" name="Line 12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10244" name="Group 124"/>
          <p:cNvGrpSpPr>
            <a:grpSpLocks/>
          </p:cNvGrpSpPr>
          <p:nvPr/>
        </p:nvGrpSpPr>
        <p:grpSpPr bwMode="auto">
          <a:xfrm>
            <a:off x="152400" y="5638800"/>
            <a:ext cx="8839200" cy="152400"/>
            <a:chOff x="96" y="4128"/>
            <a:chExt cx="5568" cy="96"/>
          </a:xfrm>
        </p:grpSpPr>
        <p:grpSp>
          <p:nvGrpSpPr>
            <p:cNvPr id="10977" name="Group 125"/>
            <p:cNvGrpSpPr>
              <a:grpSpLocks/>
            </p:cNvGrpSpPr>
            <p:nvPr/>
          </p:nvGrpSpPr>
          <p:grpSpPr bwMode="auto">
            <a:xfrm>
              <a:off x="96" y="4128"/>
              <a:ext cx="96" cy="96"/>
              <a:chOff x="96" y="4128"/>
              <a:chExt cx="96" cy="96"/>
            </a:xfrm>
          </p:grpSpPr>
          <p:sp>
            <p:nvSpPr>
              <p:cNvPr id="11035" name="Line 12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36" name="Line 12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78" name="Group 128"/>
            <p:cNvGrpSpPr>
              <a:grpSpLocks/>
            </p:cNvGrpSpPr>
            <p:nvPr/>
          </p:nvGrpSpPr>
          <p:grpSpPr bwMode="auto">
            <a:xfrm>
              <a:off x="384" y="4128"/>
              <a:ext cx="96" cy="96"/>
              <a:chOff x="96" y="4128"/>
              <a:chExt cx="96" cy="96"/>
            </a:xfrm>
          </p:grpSpPr>
          <p:sp>
            <p:nvSpPr>
              <p:cNvPr id="11033" name="Line 12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34" name="Line 13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79" name="Group 131"/>
            <p:cNvGrpSpPr>
              <a:grpSpLocks/>
            </p:cNvGrpSpPr>
            <p:nvPr/>
          </p:nvGrpSpPr>
          <p:grpSpPr bwMode="auto">
            <a:xfrm>
              <a:off x="672" y="4128"/>
              <a:ext cx="96" cy="96"/>
              <a:chOff x="96" y="4128"/>
              <a:chExt cx="96" cy="96"/>
            </a:xfrm>
          </p:grpSpPr>
          <p:sp>
            <p:nvSpPr>
              <p:cNvPr id="11031" name="Line 13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32" name="Line 13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80" name="Group 134"/>
            <p:cNvGrpSpPr>
              <a:grpSpLocks/>
            </p:cNvGrpSpPr>
            <p:nvPr/>
          </p:nvGrpSpPr>
          <p:grpSpPr bwMode="auto">
            <a:xfrm>
              <a:off x="960" y="4128"/>
              <a:ext cx="96" cy="96"/>
              <a:chOff x="96" y="4128"/>
              <a:chExt cx="96" cy="96"/>
            </a:xfrm>
          </p:grpSpPr>
          <p:sp>
            <p:nvSpPr>
              <p:cNvPr id="11029" name="Line 13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30" name="Line 13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81" name="Group 137"/>
            <p:cNvGrpSpPr>
              <a:grpSpLocks/>
            </p:cNvGrpSpPr>
            <p:nvPr/>
          </p:nvGrpSpPr>
          <p:grpSpPr bwMode="auto">
            <a:xfrm>
              <a:off x="1248" y="4128"/>
              <a:ext cx="96" cy="96"/>
              <a:chOff x="96" y="4128"/>
              <a:chExt cx="96" cy="96"/>
            </a:xfrm>
          </p:grpSpPr>
          <p:sp>
            <p:nvSpPr>
              <p:cNvPr id="11027" name="Line 13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28" name="Line 13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82" name="Group 140"/>
            <p:cNvGrpSpPr>
              <a:grpSpLocks/>
            </p:cNvGrpSpPr>
            <p:nvPr/>
          </p:nvGrpSpPr>
          <p:grpSpPr bwMode="auto">
            <a:xfrm>
              <a:off x="1536" y="4128"/>
              <a:ext cx="96" cy="96"/>
              <a:chOff x="96" y="4128"/>
              <a:chExt cx="96" cy="96"/>
            </a:xfrm>
          </p:grpSpPr>
          <p:sp>
            <p:nvSpPr>
              <p:cNvPr id="11025" name="Line 14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26" name="Line 14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83" name="Group 143"/>
            <p:cNvGrpSpPr>
              <a:grpSpLocks/>
            </p:cNvGrpSpPr>
            <p:nvPr/>
          </p:nvGrpSpPr>
          <p:grpSpPr bwMode="auto">
            <a:xfrm>
              <a:off x="1824" y="4128"/>
              <a:ext cx="96" cy="96"/>
              <a:chOff x="96" y="4128"/>
              <a:chExt cx="96" cy="96"/>
            </a:xfrm>
          </p:grpSpPr>
          <p:sp>
            <p:nvSpPr>
              <p:cNvPr id="11023" name="Line 14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24" name="Line 14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84" name="Group 146"/>
            <p:cNvGrpSpPr>
              <a:grpSpLocks/>
            </p:cNvGrpSpPr>
            <p:nvPr/>
          </p:nvGrpSpPr>
          <p:grpSpPr bwMode="auto">
            <a:xfrm>
              <a:off x="2112" y="4128"/>
              <a:ext cx="96" cy="96"/>
              <a:chOff x="96" y="4128"/>
              <a:chExt cx="96" cy="96"/>
            </a:xfrm>
          </p:grpSpPr>
          <p:sp>
            <p:nvSpPr>
              <p:cNvPr id="11021" name="Line 14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22" name="Line 14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85" name="Group 149"/>
            <p:cNvGrpSpPr>
              <a:grpSpLocks/>
            </p:cNvGrpSpPr>
            <p:nvPr/>
          </p:nvGrpSpPr>
          <p:grpSpPr bwMode="auto">
            <a:xfrm>
              <a:off x="2400" y="4128"/>
              <a:ext cx="96" cy="96"/>
              <a:chOff x="96" y="4128"/>
              <a:chExt cx="96" cy="96"/>
            </a:xfrm>
          </p:grpSpPr>
          <p:sp>
            <p:nvSpPr>
              <p:cNvPr id="11019" name="Line 15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20" name="Line 15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86" name="Group 152"/>
            <p:cNvGrpSpPr>
              <a:grpSpLocks/>
            </p:cNvGrpSpPr>
            <p:nvPr/>
          </p:nvGrpSpPr>
          <p:grpSpPr bwMode="auto">
            <a:xfrm>
              <a:off x="2688" y="4128"/>
              <a:ext cx="96" cy="96"/>
              <a:chOff x="96" y="4128"/>
              <a:chExt cx="96" cy="96"/>
            </a:xfrm>
          </p:grpSpPr>
          <p:sp>
            <p:nvSpPr>
              <p:cNvPr id="11017" name="Line 15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18" name="Line 15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87" name="Group 155"/>
            <p:cNvGrpSpPr>
              <a:grpSpLocks/>
            </p:cNvGrpSpPr>
            <p:nvPr/>
          </p:nvGrpSpPr>
          <p:grpSpPr bwMode="auto">
            <a:xfrm>
              <a:off x="2976" y="4128"/>
              <a:ext cx="96" cy="96"/>
              <a:chOff x="96" y="4128"/>
              <a:chExt cx="96" cy="96"/>
            </a:xfrm>
          </p:grpSpPr>
          <p:sp>
            <p:nvSpPr>
              <p:cNvPr id="11015" name="Line 15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16" name="Line 15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88" name="Group 158"/>
            <p:cNvGrpSpPr>
              <a:grpSpLocks/>
            </p:cNvGrpSpPr>
            <p:nvPr/>
          </p:nvGrpSpPr>
          <p:grpSpPr bwMode="auto">
            <a:xfrm>
              <a:off x="3264" y="4128"/>
              <a:ext cx="96" cy="96"/>
              <a:chOff x="96" y="4128"/>
              <a:chExt cx="96" cy="96"/>
            </a:xfrm>
          </p:grpSpPr>
          <p:sp>
            <p:nvSpPr>
              <p:cNvPr id="11013" name="Line 15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14" name="Line 16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89" name="Group 161"/>
            <p:cNvGrpSpPr>
              <a:grpSpLocks/>
            </p:cNvGrpSpPr>
            <p:nvPr/>
          </p:nvGrpSpPr>
          <p:grpSpPr bwMode="auto">
            <a:xfrm>
              <a:off x="3552" y="4128"/>
              <a:ext cx="96" cy="96"/>
              <a:chOff x="96" y="4128"/>
              <a:chExt cx="96" cy="96"/>
            </a:xfrm>
          </p:grpSpPr>
          <p:sp>
            <p:nvSpPr>
              <p:cNvPr id="11011" name="Line 16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12" name="Line 16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90" name="Group 164"/>
            <p:cNvGrpSpPr>
              <a:grpSpLocks/>
            </p:cNvGrpSpPr>
            <p:nvPr/>
          </p:nvGrpSpPr>
          <p:grpSpPr bwMode="auto">
            <a:xfrm>
              <a:off x="3840" y="4128"/>
              <a:ext cx="96" cy="96"/>
              <a:chOff x="96" y="4128"/>
              <a:chExt cx="96" cy="96"/>
            </a:xfrm>
          </p:grpSpPr>
          <p:sp>
            <p:nvSpPr>
              <p:cNvPr id="11009" name="Line 16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10" name="Line 16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91" name="Group 167"/>
            <p:cNvGrpSpPr>
              <a:grpSpLocks/>
            </p:cNvGrpSpPr>
            <p:nvPr/>
          </p:nvGrpSpPr>
          <p:grpSpPr bwMode="auto">
            <a:xfrm>
              <a:off x="4128" y="4128"/>
              <a:ext cx="96" cy="96"/>
              <a:chOff x="96" y="4128"/>
              <a:chExt cx="96" cy="96"/>
            </a:xfrm>
          </p:grpSpPr>
          <p:sp>
            <p:nvSpPr>
              <p:cNvPr id="11007" name="Line 16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08" name="Line 16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92" name="Group 170"/>
            <p:cNvGrpSpPr>
              <a:grpSpLocks/>
            </p:cNvGrpSpPr>
            <p:nvPr/>
          </p:nvGrpSpPr>
          <p:grpSpPr bwMode="auto">
            <a:xfrm>
              <a:off x="4416" y="4128"/>
              <a:ext cx="96" cy="96"/>
              <a:chOff x="96" y="4128"/>
              <a:chExt cx="96" cy="96"/>
            </a:xfrm>
          </p:grpSpPr>
          <p:sp>
            <p:nvSpPr>
              <p:cNvPr id="11005" name="Line 17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06" name="Line 17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93" name="Group 173"/>
            <p:cNvGrpSpPr>
              <a:grpSpLocks/>
            </p:cNvGrpSpPr>
            <p:nvPr/>
          </p:nvGrpSpPr>
          <p:grpSpPr bwMode="auto">
            <a:xfrm>
              <a:off x="4704" y="4128"/>
              <a:ext cx="96" cy="96"/>
              <a:chOff x="96" y="4128"/>
              <a:chExt cx="96" cy="96"/>
            </a:xfrm>
          </p:grpSpPr>
          <p:sp>
            <p:nvSpPr>
              <p:cNvPr id="11003" name="Line 17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04" name="Line 17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94" name="Group 176"/>
            <p:cNvGrpSpPr>
              <a:grpSpLocks/>
            </p:cNvGrpSpPr>
            <p:nvPr/>
          </p:nvGrpSpPr>
          <p:grpSpPr bwMode="auto">
            <a:xfrm>
              <a:off x="4992" y="4128"/>
              <a:ext cx="96" cy="96"/>
              <a:chOff x="96" y="4128"/>
              <a:chExt cx="96" cy="96"/>
            </a:xfrm>
          </p:grpSpPr>
          <p:sp>
            <p:nvSpPr>
              <p:cNvPr id="11001" name="Line 17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02" name="Line 17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95" name="Group 179"/>
            <p:cNvGrpSpPr>
              <a:grpSpLocks/>
            </p:cNvGrpSpPr>
            <p:nvPr/>
          </p:nvGrpSpPr>
          <p:grpSpPr bwMode="auto">
            <a:xfrm>
              <a:off x="5280" y="4128"/>
              <a:ext cx="96" cy="96"/>
              <a:chOff x="96" y="4128"/>
              <a:chExt cx="96" cy="96"/>
            </a:xfrm>
          </p:grpSpPr>
          <p:sp>
            <p:nvSpPr>
              <p:cNvPr id="10999" name="Line 18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000" name="Line 18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96" name="Group 182"/>
            <p:cNvGrpSpPr>
              <a:grpSpLocks/>
            </p:cNvGrpSpPr>
            <p:nvPr/>
          </p:nvGrpSpPr>
          <p:grpSpPr bwMode="auto">
            <a:xfrm>
              <a:off x="5568" y="4128"/>
              <a:ext cx="96" cy="96"/>
              <a:chOff x="96" y="4128"/>
              <a:chExt cx="96" cy="96"/>
            </a:xfrm>
          </p:grpSpPr>
          <p:sp>
            <p:nvSpPr>
              <p:cNvPr id="10997" name="Line 18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998" name="Line 18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10245" name="Group 185"/>
          <p:cNvGrpSpPr>
            <a:grpSpLocks/>
          </p:cNvGrpSpPr>
          <p:nvPr/>
        </p:nvGrpSpPr>
        <p:grpSpPr bwMode="auto">
          <a:xfrm>
            <a:off x="152400" y="5181600"/>
            <a:ext cx="8839200" cy="152400"/>
            <a:chOff x="96" y="4128"/>
            <a:chExt cx="5568" cy="96"/>
          </a:xfrm>
        </p:grpSpPr>
        <p:grpSp>
          <p:nvGrpSpPr>
            <p:cNvPr id="10917" name="Group 186"/>
            <p:cNvGrpSpPr>
              <a:grpSpLocks/>
            </p:cNvGrpSpPr>
            <p:nvPr/>
          </p:nvGrpSpPr>
          <p:grpSpPr bwMode="auto">
            <a:xfrm>
              <a:off x="96" y="4128"/>
              <a:ext cx="96" cy="96"/>
              <a:chOff x="96" y="4128"/>
              <a:chExt cx="96" cy="96"/>
            </a:xfrm>
          </p:grpSpPr>
          <p:sp>
            <p:nvSpPr>
              <p:cNvPr id="10975" name="Line 18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976" name="Line 18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18" name="Group 189"/>
            <p:cNvGrpSpPr>
              <a:grpSpLocks/>
            </p:cNvGrpSpPr>
            <p:nvPr/>
          </p:nvGrpSpPr>
          <p:grpSpPr bwMode="auto">
            <a:xfrm>
              <a:off x="384" y="4128"/>
              <a:ext cx="96" cy="96"/>
              <a:chOff x="96" y="4128"/>
              <a:chExt cx="96" cy="96"/>
            </a:xfrm>
          </p:grpSpPr>
          <p:sp>
            <p:nvSpPr>
              <p:cNvPr id="10973" name="Line 19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974" name="Line 19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19" name="Group 192"/>
            <p:cNvGrpSpPr>
              <a:grpSpLocks/>
            </p:cNvGrpSpPr>
            <p:nvPr/>
          </p:nvGrpSpPr>
          <p:grpSpPr bwMode="auto">
            <a:xfrm>
              <a:off x="672" y="4128"/>
              <a:ext cx="96" cy="96"/>
              <a:chOff x="96" y="4128"/>
              <a:chExt cx="96" cy="96"/>
            </a:xfrm>
          </p:grpSpPr>
          <p:sp>
            <p:nvSpPr>
              <p:cNvPr id="10971" name="Line 19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972" name="Line 19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20" name="Group 195"/>
            <p:cNvGrpSpPr>
              <a:grpSpLocks/>
            </p:cNvGrpSpPr>
            <p:nvPr/>
          </p:nvGrpSpPr>
          <p:grpSpPr bwMode="auto">
            <a:xfrm>
              <a:off x="960" y="4128"/>
              <a:ext cx="96" cy="96"/>
              <a:chOff x="96" y="4128"/>
              <a:chExt cx="96" cy="96"/>
            </a:xfrm>
          </p:grpSpPr>
          <p:sp>
            <p:nvSpPr>
              <p:cNvPr id="10969" name="Line 19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970" name="Line 19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21" name="Group 198"/>
            <p:cNvGrpSpPr>
              <a:grpSpLocks/>
            </p:cNvGrpSpPr>
            <p:nvPr/>
          </p:nvGrpSpPr>
          <p:grpSpPr bwMode="auto">
            <a:xfrm>
              <a:off x="1248" y="4128"/>
              <a:ext cx="96" cy="96"/>
              <a:chOff x="96" y="4128"/>
              <a:chExt cx="96" cy="96"/>
            </a:xfrm>
          </p:grpSpPr>
          <p:sp>
            <p:nvSpPr>
              <p:cNvPr id="10967" name="Line 19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968" name="Line 20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22" name="Group 201"/>
            <p:cNvGrpSpPr>
              <a:grpSpLocks/>
            </p:cNvGrpSpPr>
            <p:nvPr/>
          </p:nvGrpSpPr>
          <p:grpSpPr bwMode="auto">
            <a:xfrm>
              <a:off x="1536" y="4128"/>
              <a:ext cx="96" cy="96"/>
              <a:chOff x="96" y="4128"/>
              <a:chExt cx="96" cy="96"/>
            </a:xfrm>
          </p:grpSpPr>
          <p:sp>
            <p:nvSpPr>
              <p:cNvPr id="10965" name="Line 20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966" name="Line 20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23" name="Group 204"/>
            <p:cNvGrpSpPr>
              <a:grpSpLocks/>
            </p:cNvGrpSpPr>
            <p:nvPr/>
          </p:nvGrpSpPr>
          <p:grpSpPr bwMode="auto">
            <a:xfrm>
              <a:off x="1824" y="4128"/>
              <a:ext cx="96" cy="96"/>
              <a:chOff x="96" y="4128"/>
              <a:chExt cx="96" cy="96"/>
            </a:xfrm>
          </p:grpSpPr>
          <p:sp>
            <p:nvSpPr>
              <p:cNvPr id="10963" name="Line 20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964" name="Line 20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24" name="Group 207"/>
            <p:cNvGrpSpPr>
              <a:grpSpLocks/>
            </p:cNvGrpSpPr>
            <p:nvPr/>
          </p:nvGrpSpPr>
          <p:grpSpPr bwMode="auto">
            <a:xfrm>
              <a:off x="2112" y="4128"/>
              <a:ext cx="96" cy="96"/>
              <a:chOff x="96" y="4128"/>
              <a:chExt cx="96" cy="96"/>
            </a:xfrm>
          </p:grpSpPr>
          <p:sp>
            <p:nvSpPr>
              <p:cNvPr id="10961" name="Line 20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962" name="Line 20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25" name="Group 210"/>
            <p:cNvGrpSpPr>
              <a:grpSpLocks/>
            </p:cNvGrpSpPr>
            <p:nvPr/>
          </p:nvGrpSpPr>
          <p:grpSpPr bwMode="auto">
            <a:xfrm>
              <a:off x="2400" y="4128"/>
              <a:ext cx="96" cy="96"/>
              <a:chOff x="96" y="4128"/>
              <a:chExt cx="96" cy="96"/>
            </a:xfrm>
          </p:grpSpPr>
          <p:sp>
            <p:nvSpPr>
              <p:cNvPr id="10959" name="Line 21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960" name="Line 21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26" name="Group 213"/>
            <p:cNvGrpSpPr>
              <a:grpSpLocks/>
            </p:cNvGrpSpPr>
            <p:nvPr/>
          </p:nvGrpSpPr>
          <p:grpSpPr bwMode="auto">
            <a:xfrm>
              <a:off x="2688" y="4128"/>
              <a:ext cx="96" cy="96"/>
              <a:chOff x="96" y="4128"/>
              <a:chExt cx="96" cy="96"/>
            </a:xfrm>
          </p:grpSpPr>
          <p:sp>
            <p:nvSpPr>
              <p:cNvPr id="10957" name="Line 21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958" name="Line 21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27" name="Group 216"/>
            <p:cNvGrpSpPr>
              <a:grpSpLocks/>
            </p:cNvGrpSpPr>
            <p:nvPr/>
          </p:nvGrpSpPr>
          <p:grpSpPr bwMode="auto">
            <a:xfrm>
              <a:off x="2976" y="4128"/>
              <a:ext cx="96" cy="96"/>
              <a:chOff x="96" y="4128"/>
              <a:chExt cx="96" cy="96"/>
            </a:xfrm>
          </p:grpSpPr>
          <p:sp>
            <p:nvSpPr>
              <p:cNvPr id="10955" name="Line 21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956" name="Line 21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28" name="Group 219"/>
            <p:cNvGrpSpPr>
              <a:grpSpLocks/>
            </p:cNvGrpSpPr>
            <p:nvPr/>
          </p:nvGrpSpPr>
          <p:grpSpPr bwMode="auto">
            <a:xfrm>
              <a:off x="3264" y="4128"/>
              <a:ext cx="96" cy="96"/>
              <a:chOff x="96" y="4128"/>
              <a:chExt cx="96" cy="96"/>
            </a:xfrm>
          </p:grpSpPr>
          <p:sp>
            <p:nvSpPr>
              <p:cNvPr id="10953" name="Line 22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954" name="Line 22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29" name="Group 222"/>
            <p:cNvGrpSpPr>
              <a:grpSpLocks/>
            </p:cNvGrpSpPr>
            <p:nvPr/>
          </p:nvGrpSpPr>
          <p:grpSpPr bwMode="auto">
            <a:xfrm>
              <a:off x="3552" y="4128"/>
              <a:ext cx="96" cy="96"/>
              <a:chOff x="96" y="4128"/>
              <a:chExt cx="96" cy="96"/>
            </a:xfrm>
          </p:grpSpPr>
          <p:sp>
            <p:nvSpPr>
              <p:cNvPr id="10951" name="Line 22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952" name="Line 22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30" name="Group 225"/>
            <p:cNvGrpSpPr>
              <a:grpSpLocks/>
            </p:cNvGrpSpPr>
            <p:nvPr/>
          </p:nvGrpSpPr>
          <p:grpSpPr bwMode="auto">
            <a:xfrm>
              <a:off x="3840" y="4128"/>
              <a:ext cx="96" cy="96"/>
              <a:chOff x="96" y="4128"/>
              <a:chExt cx="96" cy="96"/>
            </a:xfrm>
          </p:grpSpPr>
          <p:sp>
            <p:nvSpPr>
              <p:cNvPr id="10949" name="Line 22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950" name="Line 22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31" name="Group 228"/>
            <p:cNvGrpSpPr>
              <a:grpSpLocks/>
            </p:cNvGrpSpPr>
            <p:nvPr/>
          </p:nvGrpSpPr>
          <p:grpSpPr bwMode="auto">
            <a:xfrm>
              <a:off x="4128" y="4128"/>
              <a:ext cx="96" cy="96"/>
              <a:chOff x="96" y="4128"/>
              <a:chExt cx="96" cy="96"/>
            </a:xfrm>
          </p:grpSpPr>
          <p:sp>
            <p:nvSpPr>
              <p:cNvPr id="10947" name="Line 22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948" name="Line 23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32" name="Group 231"/>
            <p:cNvGrpSpPr>
              <a:grpSpLocks/>
            </p:cNvGrpSpPr>
            <p:nvPr/>
          </p:nvGrpSpPr>
          <p:grpSpPr bwMode="auto">
            <a:xfrm>
              <a:off x="4416" y="4128"/>
              <a:ext cx="96" cy="96"/>
              <a:chOff x="96" y="4128"/>
              <a:chExt cx="96" cy="96"/>
            </a:xfrm>
          </p:grpSpPr>
          <p:sp>
            <p:nvSpPr>
              <p:cNvPr id="10945" name="Line 23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946" name="Line 23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33" name="Group 234"/>
            <p:cNvGrpSpPr>
              <a:grpSpLocks/>
            </p:cNvGrpSpPr>
            <p:nvPr/>
          </p:nvGrpSpPr>
          <p:grpSpPr bwMode="auto">
            <a:xfrm>
              <a:off x="4704" y="4128"/>
              <a:ext cx="96" cy="96"/>
              <a:chOff x="96" y="4128"/>
              <a:chExt cx="96" cy="96"/>
            </a:xfrm>
          </p:grpSpPr>
          <p:sp>
            <p:nvSpPr>
              <p:cNvPr id="10943" name="Line 23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944" name="Line 23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34" name="Group 237"/>
            <p:cNvGrpSpPr>
              <a:grpSpLocks/>
            </p:cNvGrpSpPr>
            <p:nvPr/>
          </p:nvGrpSpPr>
          <p:grpSpPr bwMode="auto">
            <a:xfrm>
              <a:off x="4992" y="4128"/>
              <a:ext cx="96" cy="96"/>
              <a:chOff x="96" y="4128"/>
              <a:chExt cx="96" cy="96"/>
            </a:xfrm>
          </p:grpSpPr>
          <p:sp>
            <p:nvSpPr>
              <p:cNvPr id="10941" name="Line 23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942" name="Line 23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35" name="Group 240"/>
            <p:cNvGrpSpPr>
              <a:grpSpLocks/>
            </p:cNvGrpSpPr>
            <p:nvPr/>
          </p:nvGrpSpPr>
          <p:grpSpPr bwMode="auto">
            <a:xfrm>
              <a:off x="5280" y="4128"/>
              <a:ext cx="96" cy="96"/>
              <a:chOff x="96" y="4128"/>
              <a:chExt cx="96" cy="96"/>
            </a:xfrm>
          </p:grpSpPr>
          <p:sp>
            <p:nvSpPr>
              <p:cNvPr id="10939" name="Line 24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940" name="Line 24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936" name="Group 243"/>
            <p:cNvGrpSpPr>
              <a:grpSpLocks/>
            </p:cNvGrpSpPr>
            <p:nvPr/>
          </p:nvGrpSpPr>
          <p:grpSpPr bwMode="auto">
            <a:xfrm>
              <a:off x="5568" y="4128"/>
              <a:ext cx="96" cy="96"/>
              <a:chOff x="96" y="4128"/>
              <a:chExt cx="96" cy="96"/>
            </a:xfrm>
          </p:grpSpPr>
          <p:sp>
            <p:nvSpPr>
              <p:cNvPr id="10937" name="Line 24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938" name="Line 24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10246" name="Group 246"/>
          <p:cNvGrpSpPr>
            <a:grpSpLocks/>
          </p:cNvGrpSpPr>
          <p:nvPr/>
        </p:nvGrpSpPr>
        <p:grpSpPr bwMode="auto">
          <a:xfrm>
            <a:off x="152400" y="4724400"/>
            <a:ext cx="8839200" cy="152400"/>
            <a:chOff x="96" y="4128"/>
            <a:chExt cx="5568" cy="96"/>
          </a:xfrm>
        </p:grpSpPr>
        <p:grpSp>
          <p:nvGrpSpPr>
            <p:cNvPr id="10857" name="Group 247"/>
            <p:cNvGrpSpPr>
              <a:grpSpLocks/>
            </p:cNvGrpSpPr>
            <p:nvPr/>
          </p:nvGrpSpPr>
          <p:grpSpPr bwMode="auto">
            <a:xfrm>
              <a:off x="96" y="4128"/>
              <a:ext cx="96" cy="96"/>
              <a:chOff x="96" y="4128"/>
              <a:chExt cx="96" cy="96"/>
            </a:xfrm>
          </p:grpSpPr>
          <p:sp>
            <p:nvSpPr>
              <p:cNvPr id="10915" name="Line 24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916" name="Line 24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58" name="Group 250"/>
            <p:cNvGrpSpPr>
              <a:grpSpLocks/>
            </p:cNvGrpSpPr>
            <p:nvPr/>
          </p:nvGrpSpPr>
          <p:grpSpPr bwMode="auto">
            <a:xfrm>
              <a:off x="384" y="4128"/>
              <a:ext cx="96" cy="96"/>
              <a:chOff x="96" y="4128"/>
              <a:chExt cx="96" cy="96"/>
            </a:xfrm>
          </p:grpSpPr>
          <p:sp>
            <p:nvSpPr>
              <p:cNvPr id="10913" name="Line 25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914" name="Line 25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59" name="Group 253"/>
            <p:cNvGrpSpPr>
              <a:grpSpLocks/>
            </p:cNvGrpSpPr>
            <p:nvPr/>
          </p:nvGrpSpPr>
          <p:grpSpPr bwMode="auto">
            <a:xfrm>
              <a:off x="672" y="4128"/>
              <a:ext cx="96" cy="96"/>
              <a:chOff x="96" y="4128"/>
              <a:chExt cx="96" cy="96"/>
            </a:xfrm>
          </p:grpSpPr>
          <p:sp>
            <p:nvSpPr>
              <p:cNvPr id="10911" name="Line 25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912" name="Line 25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60" name="Group 256"/>
            <p:cNvGrpSpPr>
              <a:grpSpLocks/>
            </p:cNvGrpSpPr>
            <p:nvPr/>
          </p:nvGrpSpPr>
          <p:grpSpPr bwMode="auto">
            <a:xfrm>
              <a:off x="960" y="4128"/>
              <a:ext cx="96" cy="96"/>
              <a:chOff x="96" y="4128"/>
              <a:chExt cx="96" cy="96"/>
            </a:xfrm>
          </p:grpSpPr>
          <p:sp>
            <p:nvSpPr>
              <p:cNvPr id="10909" name="Line 25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910" name="Line 25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61" name="Group 259"/>
            <p:cNvGrpSpPr>
              <a:grpSpLocks/>
            </p:cNvGrpSpPr>
            <p:nvPr/>
          </p:nvGrpSpPr>
          <p:grpSpPr bwMode="auto">
            <a:xfrm>
              <a:off x="1248" y="4128"/>
              <a:ext cx="96" cy="96"/>
              <a:chOff x="96" y="4128"/>
              <a:chExt cx="96" cy="96"/>
            </a:xfrm>
          </p:grpSpPr>
          <p:sp>
            <p:nvSpPr>
              <p:cNvPr id="10907" name="Line 26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908" name="Line 26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62" name="Group 262"/>
            <p:cNvGrpSpPr>
              <a:grpSpLocks/>
            </p:cNvGrpSpPr>
            <p:nvPr/>
          </p:nvGrpSpPr>
          <p:grpSpPr bwMode="auto">
            <a:xfrm>
              <a:off x="1536" y="4128"/>
              <a:ext cx="96" cy="96"/>
              <a:chOff x="96" y="4128"/>
              <a:chExt cx="96" cy="96"/>
            </a:xfrm>
          </p:grpSpPr>
          <p:sp>
            <p:nvSpPr>
              <p:cNvPr id="10905" name="Line 26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906" name="Line 26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63" name="Group 265"/>
            <p:cNvGrpSpPr>
              <a:grpSpLocks/>
            </p:cNvGrpSpPr>
            <p:nvPr/>
          </p:nvGrpSpPr>
          <p:grpSpPr bwMode="auto">
            <a:xfrm>
              <a:off x="1824" y="4128"/>
              <a:ext cx="96" cy="96"/>
              <a:chOff x="96" y="4128"/>
              <a:chExt cx="96" cy="96"/>
            </a:xfrm>
          </p:grpSpPr>
          <p:sp>
            <p:nvSpPr>
              <p:cNvPr id="10903" name="Line 26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904" name="Line 26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64" name="Group 268"/>
            <p:cNvGrpSpPr>
              <a:grpSpLocks/>
            </p:cNvGrpSpPr>
            <p:nvPr/>
          </p:nvGrpSpPr>
          <p:grpSpPr bwMode="auto">
            <a:xfrm>
              <a:off x="2112" y="4128"/>
              <a:ext cx="96" cy="96"/>
              <a:chOff x="96" y="4128"/>
              <a:chExt cx="96" cy="96"/>
            </a:xfrm>
          </p:grpSpPr>
          <p:sp>
            <p:nvSpPr>
              <p:cNvPr id="10901" name="Line 26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902" name="Line 27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65" name="Group 271"/>
            <p:cNvGrpSpPr>
              <a:grpSpLocks/>
            </p:cNvGrpSpPr>
            <p:nvPr/>
          </p:nvGrpSpPr>
          <p:grpSpPr bwMode="auto">
            <a:xfrm>
              <a:off x="2400" y="4128"/>
              <a:ext cx="96" cy="96"/>
              <a:chOff x="96" y="4128"/>
              <a:chExt cx="96" cy="96"/>
            </a:xfrm>
          </p:grpSpPr>
          <p:sp>
            <p:nvSpPr>
              <p:cNvPr id="10899" name="Line 27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900" name="Line 27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66" name="Group 274"/>
            <p:cNvGrpSpPr>
              <a:grpSpLocks/>
            </p:cNvGrpSpPr>
            <p:nvPr/>
          </p:nvGrpSpPr>
          <p:grpSpPr bwMode="auto">
            <a:xfrm>
              <a:off x="2688" y="4128"/>
              <a:ext cx="96" cy="96"/>
              <a:chOff x="96" y="4128"/>
              <a:chExt cx="96" cy="96"/>
            </a:xfrm>
          </p:grpSpPr>
          <p:sp>
            <p:nvSpPr>
              <p:cNvPr id="10897" name="Line 27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898" name="Line 27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67" name="Group 277"/>
            <p:cNvGrpSpPr>
              <a:grpSpLocks/>
            </p:cNvGrpSpPr>
            <p:nvPr/>
          </p:nvGrpSpPr>
          <p:grpSpPr bwMode="auto">
            <a:xfrm>
              <a:off x="2976" y="4128"/>
              <a:ext cx="96" cy="96"/>
              <a:chOff x="96" y="4128"/>
              <a:chExt cx="96" cy="96"/>
            </a:xfrm>
          </p:grpSpPr>
          <p:sp>
            <p:nvSpPr>
              <p:cNvPr id="10895" name="Line 27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896" name="Line 27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68" name="Group 280"/>
            <p:cNvGrpSpPr>
              <a:grpSpLocks/>
            </p:cNvGrpSpPr>
            <p:nvPr/>
          </p:nvGrpSpPr>
          <p:grpSpPr bwMode="auto">
            <a:xfrm>
              <a:off x="3264" y="4128"/>
              <a:ext cx="96" cy="96"/>
              <a:chOff x="96" y="4128"/>
              <a:chExt cx="96" cy="96"/>
            </a:xfrm>
          </p:grpSpPr>
          <p:sp>
            <p:nvSpPr>
              <p:cNvPr id="10893" name="Line 28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894" name="Line 28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69" name="Group 283"/>
            <p:cNvGrpSpPr>
              <a:grpSpLocks/>
            </p:cNvGrpSpPr>
            <p:nvPr/>
          </p:nvGrpSpPr>
          <p:grpSpPr bwMode="auto">
            <a:xfrm>
              <a:off x="3552" y="4128"/>
              <a:ext cx="96" cy="96"/>
              <a:chOff x="96" y="4128"/>
              <a:chExt cx="96" cy="96"/>
            </a:xfrm>
          </p:grpSpPr>
          <p:sp>
            <p:nvSpPr>
              <p:cNvPr id="10891" name="Line 28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892" name="Line 28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70" name="Group 286"/>
            <p:cNvGrpSpPr>
              <a:grpSpLocks/>
            </p:cNvGrpSpPr>
            <p:nvPr/>
          </p:nvGrpSpPr>
          <p:grpSpPr bwMode="auto">
            <a:xfrm>
              <a:off x="3840" y="4128"/>
              <a:ext cx="96" cy="96"/>
              <a:chOff x="96" y="4128"/>
              <a:chExt cx="96" cy="96"/>
            </a:xfrm>
          </p:grpSpPr>
          <p:sp>
            <p:nvSpPr>
              <p:cNvPr id="10889" name="Line 28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890" name="Line 28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71" name="Group 289"/>
            <p:cNvGrpSpPr>
              <a:grpSpLocks/>
            </p:cNvGrpSpPr>
            <p:nvPr/>
          </p:nvGrpSpPr>
          <p:grpSpPr bwMode="auto">
            <a:xfrm>
              <a:off x="4128" y="4128"/>
              <a:ext cx="96" cy="96"/>
              <a:chOff x="96" y="4128"/>
              <a:chExt cx="96" cy="96"/>
            </a:xfrm>
          </p:grpSpPr>
          <p:sp>
            <p:nvSpPr>
              <p:cNvPr id="10887" name="Line 29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888" name="Line 29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72" name="Group 292"/>
            <p:cNvGrpSpPr>
              <a:grpSpLocks/>
            </p:cNvGrpSpPr>
            <p:nvPr/>
          </p:nvGrpSpPr>
          <p:grpSpPr bwMode="auto">
            <a:xfrm>
              <a:off x="4416" y="4128"/>
              <a:ext cx="96" cy="96"/>
              <a:chOff x="96" y="4128"/>
              <a:chExt cx="96" cy="96"/>
            </a:xfrm>
          </p:grpSpPr>
          <p:sp>
            <p:nvSpPr>
              <p:cNvPr id="10885" name="Line 29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886" name="Line 29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73" name="Group 295"/>
            <p:cNvGrpSpPr>
              <a:grpSpLocks/>
            </p:cNvGrpSpPr>
            <p:nvPr/>
          </p:nvGrpSpPr>
          <p:grpSpPr bwMode="auto">
            <a:xfrm>
              <a:off x="4704" y="4128"/>
              <a:ext cx="96" cy="96"/>
              <a:chOff x="96" y="4128"/>
              <a:chExt cx="96" cy="96"/>
            </a:xfrm>
          </p:grpSpPr>
          <p:sp>
            <p:nvSpPr>
              <p:cNvPr id="10883" name="Line 29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884" name="Line 29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74" name="Group 298"/>
            <p:cNvGrpSpPr>
              <a:grpSpLocks/>
            </p:cNvGrpSpPr>
            <p:nvPr/>
          </p:nvGrpSpPr>
          <p:grpSpPr bwMode="auto">
            <a:xfrm>
              <a:off x="4992" y="4128"/>
              <a:ext cx="96" cy="96"/>
              <a:chOff x="96" y="4128"/>
              <a:chExt cx="96" cy="96"/>
            </a:xfrm>
          </p:grpSpPr>
          <p:sp>
            <p:nvSpPr>
              <p:cNvPr id="10881" name="Line 29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882" name="Line 30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75" name="Group 301"/>
            <p:cNvGrpSpPr>
              <a:grpSpLocks/>
            </p:cNvGrpSpPr>
            <p:nvPr/>
          </p:nvGrpSpPr>
          <p:grpSpPr bwMode="auto">
            <a:xfrm>
              <a:off x="5280" y="4128"/>
              <a:ext cx="96" cy="96"/>
              <a:chOff x="96" y="4128"/>
              <a:chExt cx="96" cy="96"/>
            </a:xfrm>
          </p:grpSpPr>
          <p:sp>
            <p:nvSpPr>
              <p:cNvPr id="10879" name="Line 30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880" name="Line 30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76" name="Group 304"/>
            <p:cNvGrpSpPr>
              <a:grpSpLocks/>
            </p:cNvGrpSpPr>
            <p:nvPr/>
          </p:nvGrpSpPr>
          <p:grpSpPr bwMode="auto">
            <a:xfrm>
              <a:off x="5568" y="4128"/>
              <a:ext cx="96" cy="96"/>
              <a:chOff x="96" y="4128"/>
              <a:chExt cx="96" cy="96"/>
            </a:xfrm>
          </p:grpSpPr>
          <p:sp>
            <p:nvSpPr>
              <p:cNvPr id="10877" name="Line 30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878" name="Line 30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10247" name="Group 307"/>
          <p:cNvGrpSpPr>
            <a:grpSpLocks/>
          </p:cNvGrpSpPr>
          <p:nvPr/>
        </p:nvGrpSpPr>
        <p:grpSpPr bwMode="auto">
          <a:xfrm>
            <a:off x="152400" y="4267200"/>
            <a:ext cx="8839200" cy="152400"/>
            <a:chOff x="96" y="4128"/>
            <a:chExt cx="5568" cy="96"/>
          </a:xfrm>
        </p:grpSpPr>
        <p:grpSp>
          <p:nvGrpSpPr>
            <p:cNvPr id="10797" name="Group 308"/>
            <p:cNvGrpSpPr>
              <a:grpSpLocks/>
            </p:cNvGrpSpPr>
            <p:nvPr/>
          </p:nvGrpSpPr>
          <p:grpSpPr bwMode="auto">
            <a:xfrm>
              <a:off x="96" y="4128"/>
              <a:ext cx="96" cy="96"/>
              <a:chOff x="96" y="4128"/>
              <a:chExt cx="96" cy="96"/>
            </a:xfrm>
          </p:grpSpPr>
          <p:sp>
            <p:nvSpPr>
              <p:cNvPr id="10855" name="Line 30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856" name="Line 31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798" name="Group 311"/>
            <p:cNvGrpSpPr>
              <a:grpSpLocks/>
            </p:cNvGrpSpPr>
            <p:nvPr/>
          </p:nvGrpSpPr>
          <p:grpSpPr bwMode="auto">
            <a:xfrm>
              <a:off x="384" y="4128"/>
              <a:ext cx="96" cy="96"/>
              <a:chOff x="96" y="4128"/>
              <a:chExt cx="96" cy="96"/>
            </a:xfrm>
          </p:grpSpPr>
          <p:sp>
            <p:nvSpPr>
              <p:cNvPr id="10853" name="Line 31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854" name="Line 31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799" name="Group 314"/>
            <p:cNvGrpSpPr>
              <a:grpSpLocks/>
            </p:cNvGrpSpPr>
            <p:nvPr/>
          </p:nvGrpSpPr>
          <p:grpSpPr bwMode="auto">
            <a:xfrm>
              <a:off x="672" y="4128"/>
              <a:ext cx="96" cy="96"/>
              <a:chOff x="96" y="4128"/>
              <a:chExt cx="96" cy="96"/>
            </a:xfrm>
          </p:grpSpPr>
          <p:sp>
            <p:nvSpPr>
              <p:cNvPr id="10851" name="Line 31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852" name="Line 31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00" name="Group 317"/>
            <p:cNvGrpSpPr>
              <a:grpSpLocks/>
            </p:cNvGrpSpPr>
            <p:nvPr/>
          </p:nvGrpSpPr>
          <p:grpSpPr bwMode="auto">
            <a:xfrm>
              <a:off x="960" y="4128"/>
              <a:ext cx="96" cy="96"/>
              <a:chOff x="96" y="4128"/>
              <a:chExt cx="96" cy="96"/>
            </a:xfrm>
          </p:grpSpPr>
          <p:sp>
            <p:nvSpPr>
              <p:cNvPr id="10849" name="Line 31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850" name="Line 31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01" name="Group 320"/>
            <p:cNvGrpSpPr>
              <a:grpSpLocks/>
            </p:cNvGrpSpPr>
            <p:nvPr/>
          </p:nvGrpSpPr>
          <p:grpSpPr bwMode="auto">
            <a:xfrm>
              <a:off x="1248" y="4128"/>
              <a:ext cx="96" cy="96"/>
              <a:chOff x="96" y="4128"/>
              <a:chExt cx="96" cy="96"/>
            </a:xfrm>
          </p:grpSpPr>
          <p:sp>
            <p:nvSpPr>
              <p:cNvPr id="10847" name="Line 32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848" name="Line 32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02" name="Group 323"/>
            <p:cNvGrpSpPr>
              <a:grpSpLocks/>
            </p:cNvGrpSpPr>
            <p:nvPr/>
          </p:nvGrpSpPr>
          <p:grpSpPr bwMode="auto">
            <a:xfrm>
              <a:off x="1536" y="4128"/>
              <a:ext cx="96" cy="96"/>
              <a:chOff x="96" y="4128"/>
              <a:chExt cx="96" cy="96"/>
            </a:xfrm>
          </p:grpSpPr>
          <p:sp>
            <p:nvSpPr>
              <p:cNvPr id="10845" name="Line 32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846" name="Line 32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03" name="Group 326"/>
            <p:cNvGrpSpPr>
              <a:grpSpLocks/>
            </p:cNvGrpSpPr>
            <p:nvPr/>
          </p:nvGrpSpPr>
          <p:grpSpPr bwMode="auto">
            <a:xfrm>
              <a:off x="1824" y="4128"/>
              <a:ext cx="96" cy="96"/>
              <a:chOff x="96" y="4128"/>
              <a:chExt cx="96" cy="96"/>
            </a:xfrm>
          </p:grpSpPr>
          <p:sp>
            <p:nvSpPr>
              <p:cNvPr id="10843" name="Line 32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844" name="Line 32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04" name="Group 329"/>
            <p:cNvGrpSpPr>
              <a:grpSpLocks/>
            </p:cNvGrpSpPr>
            <p:nvPr/>
          </p:nvGrpSpPr>
          <p:grpSpPr bwMode="auto">
            <a:xfrm>
              <a:off x="2112" y="4128"/>
              <a:ext cx="96" cy="96"/>
              <a:chOff x="96" y="4128"/>
              <a:chExt cx="96" cy="96"/>
            </a:xfrm>
          </p:grpSpPr>
          <p:sp>
            <p:nvSpPr>
              <p:cNvPr id="10841" name="Line 33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842" name="Line 33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05" name="Group 332"/>
            <p:cNvGrpSpPr>
              <a:grpSpLocks/>
            </p:cNvGrpSpPr>
            <p:nvPr/>
          </p:nvGrpSpPr>
          <p:grpSpPr bwMode="auto">
            <a:xfrm>
              <a:off x="2400" y="4128"/>
              <a:ext cx="96" cy="96"/>
              <a:chOff x="96" y="4128"/>
              <a:chExt cx="96" cy="96"/>
            </a:xfrm>
          </p:grpSpPr>
          <p:sp>
            <p:nvSpPr>
              <p:cNvPr id="10839" name="Line 33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840" name="Line 33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06" name="Group 335"/>
            <p:cNvGrpSpPr>
              <a:grpSpLocks/>
            </p:cNvGrpSpPr>
            <p:nvPr/>
          </p:nvGrpSpPr>
          <p:grpSpPr bwMode="auto">
            <a:xfrm>
              <a:off x="2688" y="4128"/>
              <a:ext cx="96" cy="96"/>
              <a:chOff x="96" y="4128"/>
              <a:chExt cx="96" cy="96"/>
            </a:xfrm>
          </p:grpSpPr>
          <p:sp>
            <p:nvSpPr>
              <p:cNvPr id="10837" name="Line 33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838" name="Line 33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07" name="Group 338"/>
            <p:cNvGrpSpPr>
              <a:grpSpLocks/>
            </p:cNvGrpSpPr>
            <p:nvPr/>
          </p:nvGrpSpPr>
          <p:grpSpPr bwMode="auto">
            <a:xfrm>
              <a:off x="2976" y="4128"/>
              <a:ext cx="96" cy="96"/>
              <a:chOff x="96" y="4128"/>
              <a:chExt cx="96" cy="96"/>
            </a:xfrm>
          </p:grpSpPr>
          <p:sp>
            <p:nvSpPr>
              <p:cNvPr id="10835" name="Line 33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836" name="Line 34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08" name="Group 341"/>
            <p:cNvGrpSpPr>
              <a:grpSpLocks/>
            </p:cNvGrpSpPr>
            <p:nvPr/>
          </p:nvGrpSpPr>
          <p:grpSpPr bwMode="auto">
            <a:xfrm>
              <a:off x="3264" y="4128"/>
              <a:ext cx="96" cy="96"/>
              <a:chOff x="96" y="4128"/>
              <a:chExt cx="96" cy="96"/>
            </a:xfrm>
          </p:grpSpPr>
          <p:sp>
            <p:nvSpPr>
              <p:cNvPr id="10833" name="Line 34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834" name="Line 34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09" name="Group 344"/>
            <p:cNvGrpSpPr>
              <a:grpSpLocks/>
            </p:cNvGrpSpPr>
            <p:nvPr/>
          </p:nvGrpSpPr>
          <p:grpSpPr bwMode="auto">
            <a:xfrm>
              <a:off x="3552" y="4128"/>
              <a:ext cx="96" cy="96"/>
              <a:chOff x="96" y="4128"/>
              <a:chExt cx="96" cy="96"/>
            </a:xfrm>
          </p:grpSpPr>
          <p:sp>
            <p:nvSpPr>
              <p:cNvPr id="10831" name="Line 34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832" name="Line 34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10" name="Group 347"/>
            <p:cNvGrpSpPr>
              <a:grpSpLocks/>
            </p:cNvGrpSpPr>
            <p:nvPr/>
          </p:nvGrpSpPr>
          <p:grpSpPr bwMode="auto">
            <a:xfrm>
              <a:off x="3840" y="4128"/>
              <a:ext cx="96" cy="96"/>
              <a:chOff x="96" y="4128"/>
              <a:chExt cx="96" cy="96"/>
            </a:xfrm>
          </p:grpSpPr>
          <p:sp>
            <p:nvSpPr>
              <p:cNvPr id="10829" name="Line 34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830" name="Line 34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11" name="Group 350"/>
            <p:cNvGrpSpPr>
              <a:grpSpLocks/>
            </p:cNvGrpSpPr>
            <p:nvPr/>
          </p:nvGrpSpPr>
          <p:grpSpPr bwMode="auto">
            <a:xfrm>
              <a:off x="4128" y="4128"/>
              <a:ext cx="96" cy="96"/>
              <a:chOff x="96" y="4128"/>
              <a:chExt cx="96" cy="96"/>
            </a:xfrm>
          </p:grpSpPr>
          <p:sp>
            <p:nvSpPr>
              <p:cNvPr id="10827" name="Line 35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828" name="Line 35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12" name="Group 353"/>
            <p:cNvGrpSpPr>
              <a:grpSpLocks/>
            </p:cNvGrpSpPr>
            <p:nvPr/>
          </p:nvGrpSpPr>
          <p:grpSpPr bwMode="auto">
            <a:xfrm>
              <a:off x="4416" y="4128"/>
              <a:ext cx="96" cy="96"/>
              <a:chOff x="96" y="4128"/>
              <a:chExt cx="96" cy="96"/>
            </a:xfrm>
          </p:grpSpPr>
          <p:sp>
            <p:nvSpPr>
              <p:cNvPr id="10825" name="Line 35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826" name="Line 35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13" name="Group 356"/>
            <p:cNvGrpSpPr>
              <a:grpSpLocks/>
            </p:cNvGrpSpPr>
            <p:nvPr/>
          </p:nvGrpSpPr>
          <p:grpSpPr bwMode="auto">
            <a:xfrm>
              <a:off x="4704" y="4128"/>
              <a:ext cx="96" cy="96"/>
              <a:chOff x="96" y="4128"/>
              <a:chExt cx="96" cy="96"/>
            </a:xfrm>
          </p:grpSpPr>
          <p:sp>
            <p:nvSpPr>
              <p:cNvPr id="10823" name="Line 35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824" name="Line 35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14" name="Group 359"/>
            <p:cNvGrpSpPr>
              <a:grpSpLocks/>
            </p:cNvGrpSpPr>
            <p:nvPr/>
          </p:nvGrpSpPr>
          <p:grpSpPr bwMode="auto">
            <a:xfrm>
              <a:off x="4992" y="4128"/>
              <a:ext cx="96" cy="96"/>
              <a:chOff x="96" y="4128"/>
              <a:chExt cx="96" cy="96"/>
            </a:xfrm>
          </p:grpSpPr>
          <p:sp>
            <p:nvSpPr>
              <p:cNvPr id="10821" name="Line 36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822" name="Line 36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15" name="Group 362"/>
            <p:cNvGrpSpPr>
              <a:grpSpLocks/>
            </p:cNvGrpSpPr>
            <p:nvPr/>
          </p:nvGrpSpPr>
          <p:grpSpPr bwMode="auto">
            <a:xfrm>
              <a:off x="5280" y="4128"/>
              <a:ext cx="96" cy="96"/>
              <a:chOff x="96" y="4128"/>
              <a:chExt cx="96" cy="96"/>
            </a:xfrm>
          </p:grpSpPr>
          <p:sp>
            <p:nvSpPr>
              <p:cNvPr id="10819" name="Line 36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820" name="Line 36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816" name="Group 365"/>
            <p:cNvGrpSpPr>
              <a:grpSpLocks/>
            </p:cNvGrpSpPr>
            <p:nvPr/>
          </p:nvGrpSpPr>
          <p:grpSpPr bwMode="auto">
            <a:xfrm>
              <a:off x="5568" y="4128"/>
              <a:ext cx="96" cy="96"/>
              <a:chOff x="96" y="4128"/>
              <a:chExt cx="96" cy="96"/>
            </a:xfrm>
          </p:grpSpPr>
          <p:sp>
            <p:nvSpPr>
              <p:cNvPr id="10817" name="Line 36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818" name="Line 36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10248" name="Group 368"/>
          <p:cNvGrpSpPr>
            <a:grpSpLocks/>
          </p:cNvGrpSpPr>
          <p:nvPr/>
        </p:nvGrpSpPr>
        <p:grpSpPr bwMode="auto">
          <a:xfrm>
            <a:off x="152400" y="3810000"/>
            <a:ext cx="8839200" cy="152400"/>
            <a:chOff x="96" y="4128"/>
            <a:chExt cx="5568" cy="96"/>
          </a:xfrm>
        </p:grpSpPr>
        <p:grpSp>
          <p:nvGrpSpPr>
            <p:cNvPr id="10737" name="Group 369"/>
            <p:cNvGrpSpPr>
              <a:grpSpLocks/>
            </p:cNvGrpSpPr>
            <p:nvPr/>
          </p:nvGrpSpPr>
          <p:grpSpPr bwMode="auto">
            <a:xfrm>
              <a:off x="96" y="4128"/>
              <a:ext cx="96" cy="96"/>
              <a:chOff x="96" y="4128"/>
              <a:chExt cx="96" cy="96"/>
            </a:xfrm>
          </p:grpSpPr>
          <p:sp>
            <p:nvSpPr>
              <p:cNvPr id="10795" name="Line 37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96" name="Line 37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738" name="Group 372"/>
            <p:cNvGrpSpPr>
              <a:grpSpLocks/>
            </p:cNvGrpSpPr>
            <p:nvPr/>
          </p:nvGrpSpPr>
          <p:grpSpPr bwMode="auto">
            <a:xfrm>
              <a:off x="384" y="4128"/>
              <a:ext cx="96" cy="96"/>
              <a:chOff x="96" y="4128"/>
              <a:chExt cx="96" cy="96"/>
            </a:xfrm>
          </p:grpSpPr>
          <p:sp>
            <p:nvSpPr>
              <p:cNvPr id="10793" name="Line 37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94" name="Line 37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739" name="Group 375"/>
            <p:cNvGrpSpPr>
              <a:grpSpLocks/>
            </p:cNvGrpSpPr>
            <p:nvPr/>
          </p:nvGrpSpPr>
          <p:grpSpPr bwMode="auto">
            <a:xfrm>
              <a:off x="672" y="4128"/>
              <a:ext cx="96" cy="96"/>
              <a:chOff x="96" y="4128"/>
              <a:chExt cx="96" cy="96"/>
            </a:xfrm>
          </p:grpSpPr>
          <p:sp>
            <p:nvSpPr>
              <p:cNvPr id="10791" name="Line 37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92" name="Line 37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740" name="Group 378"/>
            <p:cNvGrpSpPr>
              <a:grpSpLocks/>
            </p:cNvGrpSpPr>
            <p:nvPr/>
          </p:nvGrpSpPr>
          <p:grpSpPr bwMode="auto">
            <a:xfrm>
              <a:off x="960" y="4128"/>
              <a:ext cx="96" cy="96"/>
              <a:chOff x="96" y="4128"/>
              <a:chExt cx="96" cy="96"/>
            </a:xfrm>
          </p:grpSpPr>
          <p:sp>
            <p:nvSpPr>
              <p:cNvPr id="10789" name="Line 37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90" name="Line 38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741" name="Group 381"/>
            <p:cNvGrpSpPr>
              <a:grpSpLocks/>
            </p:cNvGrpSpPr>
            <p:nvPr/>
          </p:nvGrpSpPr>
          <p:grpSpPr bwMode="auto">
            <a:xfrm>
              <a:off x="1248" y="4128"/>
              <a:ext cx="96" cy="96"/>
              <a:chOff x="96" y="4128"/>
              <a:chExt cx="96" cy="96"/>
            </a:xfrm>
          </p:grpSpPr>
          <p:sp>
            <p:nvSpPr>
              <p:cNvPr id="10787" name="Line 38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88" name="Line 38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742" name="Group 384"/>
            <p:cNvGrpSpPr>
              <a:grpSpLocks/>
            </p:cNvGrpSpPr>
            <p:nvPr/>
          </p:nvGrpSpPr>
          <p:grpSpPr bwMode="auto">
            <a:xfrm>
              <a:off x="1536" y="4128"/>
              <a:ext cx="96" cy="96"/>
              <a:chOff x="96" y="4128"/>
              <a:chExt cx="96" cy="96"/>
            </a:xfrm>
          </p:grpSpPr>
          <p:sp>
            <p:nvSpPr>
              <p:cNvPr id="10785" name="Line 38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86" name="Line 38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743" name="Group 387"/>
            <p:cNvGrpSpPr>
              <a:grpSpLocks/>
            </p:cNvGrpSpPr>
            <p:nvPr/>
          </p:nvGrpSpPr>
          <p:grpSpPr bwMode="auto">
            <a:xfrm>
              <a:off x="1824" y="4128"/>
              <a:ext cx="96" cy="96"/>
              <a:chOff x="96" y="4128"/>
              <a:chExt cx="96" cy="96"/>
            </a:xfrm>
          </p:grpSpPr>
          <p:sp>
            <p:nvSpPr>
              <p:cNvPr id="10783" name="Line 38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84" name="Line 38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744" name="Group 390"/>
            <p:cNvGrpSpPr>
              <a:grpSpLocks/>
            </p:cNvGrpSpPr>
            <p:nvPr/>
          </p:nvGrpSpPr>
          <p:grpSpPr bwMode="auto">
            <a:xfrm>
              <a:off x="2112" y="4128"/>
              <a:ext cx="96" cy="96"/>
              <a:chOff x="96" y="4128"/>
              <a:chExt cx="96" cy="96"/>
            </a:xfrm>
          </p:grpSpPr>
          <p:sp>
            <p:nvSpPr>
              <p:cNvPr id="10781" name="Line 39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82" name="Line 39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745" name="Group 393"/>
            <p:cNvGrpSpPr>
              <a:grpSpLocks/>
            </p:cNvGrpSpPr>
            <p:nvPr/>
          </p:nvGrpSpPr>
          <p:grpSpPr bwMode="auto">
            <a:xfrm>
              <a:off x="2400" y="4128"/>
              <a:ext cx="96" cy="96"/>
              <a:chOff x="96" y="4128"/>
              <a:chExt cx="96" cy="96"/>
            </a:xfrm>
          </p:grpSpPr>
          <p:sp>
            <p:nvSpPr>
              <p:cNvPr id="10779" name="Line 39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80" name="Line 39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746" name="Group 396"/>
            <p:cNvGrpSpPr>
              <a:grpSpLocks/>
            </p:cNvGrpSpPr>
            <p:nvPr/>
          </p:nvGrpSpPr>
          <p:grpSpPr bwMode="auto">
            <a:xfrm>
              <a:off x="2688" y="4128"/>
              <a:ext cx="96" cy="96"/>
              <a:chOff x="96" y="4128"/>
              <a:chExt cx="96" cy="96"/>
            </a:xfrm>
          </p:grpSpPr>
          <p:sp>
            <p:nvSpPr>
              <p:cNvPr id="10777" name="Line 39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78" name="Line 39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747" name="Group 399"/>
            <p:cNvGrpSpPr>
              <a:grpSpLocks/>
            </p:cNvGrpSpPr>
            <p:nvPr/>
          </p:nvGrpSpPr>
          <p:grpSpPr bwMode="auto">
            <a:xfrm>
              <a:off x="2976" y="4128"/>
              <a:ext cx="96" cy="96"/>
              <a:chOff x="96" y="4128"/>
              <a:chExt cx="96" cy="96"/>
            </a:xfrm>
          </p:grpSpPr>
          <p:sp>
            <p:nvSpPr>
              <p:cNvPr id="10775" name="Line 40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76" name="Line 40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748" name="Group 402"/>
            <p:cNvGrpSpPr>
              <a:grpSpLocks/>
            </p:cNvGrpSpPr>
            <p:nvPr/>
          </p:nvGrpSpPr>
          <p:grpSpPr bwMode="auto">
            <a:xfrm>
              <a:off x="3264" y="4128"/>
              <a:ext cx="96" cy="96"/>
              <a:chOff x="96" y="4128"/>
              <a:chExt cx="96" cy="96"/>
            </a:xfrm>
          </p:grpSpPr>
          <p:sp>
            <p:nvSpPr>
              <p:cNvPr id="10773" name="Line 40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74" name="Line 40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749" name="Group 405"/>
            <p:cNvGrpSpPr>
              <a:grpSpLocks/>
            </p:cNvGrpSpPr>
            <p:nvPr/>
          </p:nvGrpSpPr>
          <p:grpSpPr bwMode="auto">
            <a:xfrm>
              <a:off x="3552" y="4128"/>
              <a:ext cx="96" cy="96"/>
              <a:chOff x="96" y="4128"/>
              <a:chExt cx="96" cy="96"/>
            </a:xfrm>
          </p:grpSpPr>
          <p:sp>
            <p:nvSpPr>
              <p:cNvPr id="10771" name="Line 40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72" name="Line 40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750" name="Group 408"/>
            <p:cNvGrpSpPr>
              <a:grpSpLocks/>
            </p:cNvGrpSpPr>
            <p:nvPr/>
          </p:nvGrpSpPr>
          <p:grpSpPr bwMode="auto">
            <a:xfrm>
              <a:off x="3840" y="4128"/>
              <a:ext cx="96" cy="96"/>
              <a:chOff x="96" y="4128"/>
              <a:chExt cx="96" cy="96"/>
            </a:xfrm>
          </p:grpSpPr>
          <p:sp>
            <p:nvSpPr>
              <p:cNvPr id="10769" name="Line 40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70" name="Line 41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751" name="Group 411"/>
            <p:cNvGrpSpPr>
              <a:grpSpLocks/>
            </p:cNvGrpSpPr>
            <p:nvPr/>
          </p:nvGrpSpPr>
          <p:grpSpPr bwMode="auto">
            <a:xfrm>
              <a:off x="4128" y="4128"/>
              <a:ext cx="96" cy="96"/>
              <a:chOff x="96" y="4128"/>
              <a:chExt cx="96" cy="96"/>
            </a:xfrm>
          </p:grpSpPr>
          <p:sp>
            <p:nvSpPr>
              <p:cNvPr id="10767" name="Line 41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68" name="Line 41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752" name="Group 414"/>
            <p:cNvGrpSpPr>
              <a:grpSpLocks/>
            </p:cNvGrpSpPr>
            <p:nvPr/>
          </p:nvGrpSpPr>
          <p:grpSpPr bwMode="auto">
            <a:xfrm>
              <a:off x="4416" y="4128"/>
              <a:ext cx="96" cy="96"/>
              <a:chOff x="96" y="4128"/>
              <a:chExt cx="96" cy="96"/>
            </a:xfrm>
          </p:grpSpPr>
          <p:sp>
            <p:nvSpPr>
              <p:cNvPr id="10765" name="Line 41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66" name="Line 41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753" name="Group 417"/>
            <p:cNvGrpSpPr>
              <a:grpSpLocks/>
            </p:cNvGrpSpPr>
            <p:nvPr/>
          </p:nvGrpSpPr>
          <p:grpSpPr bwMode="auto">
            <a:xfrm>
              <a:off x="4704" y="4128"/>
              <a:ext cx="96" cy="96"/>
              <a:chOff x="96" y="4128"/>
              <a:chExt cx="96" cy="96"/>
            </a:xfrm>
          </p:grpSpPr>
          <p:sp>
            <p:nvSpPr>
              <p:cNvPr id="10763" name="Line 41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64" name="Line 41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754" name="Group 420"/>
            <p:cNvGrpSpPr>
              <a:grpSpLocks/>
            </p:cNvGrpSpPr>
            <p:nvPr/>
          </p:nvGrpSpPr>
          <p:grpSpPr bwMode="auto">
            <a:xfrm>
              <a:off x="4992" y="4128"/>
              <a:ext cx="96" cy="96"/>
              <a:chOff x="96" y="4128"/>
              <a:chExt cx="96" cy="96"/>
            </a:xfrm>
          </p:grpSpPr>
          <p:sp>
            <p:nvSpPr>
              <p:cNvPr id="10761" name="Line 42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62" name="Line 42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755" name="Group 423"/>
            <p:cNvGrpSpPr>
              <a:grpSpLocks/>
            </p:cNvGrpSpPr>
            <p:nvPr/>
          </p:nvGrpSpPr>
          <p:grpSpPr bwMode="auto">
            <a:xfrm>
              <a:off x="5280" y="4128"/>
              <a:ext cx="96" cy="96"/>
              <a:chOff x="96" y="4128"/>
              <a:chExt cx="96" cy="96"/>
            </a:xfrm>
          </p:grpSpPr>
          <p:sp>
            <p:nvSpPr>
              <p:cNvPr id="10759" name="Line 42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60" name="Line 42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756" name="Group 426"/>
            <p:cNvGrpSpPr>
              <a:grpSpLocks/>
            </p:cNvGrpSpPr>
            <p:nvPr/>
          </p:nvGrpSpPr>
          <p:grpSpPr bwMode="auto">
            <a:xfrm>
              <a:off x="5568" y="4128"/>
              <a:ext cx="96" cy="96"/>
              <a:chOff x="96" y="4128"/>
              <a:chExt cx="96" cy="96"/>
            </a:xfrm>
          </p:grpSpPr>
          <p:sp>
            <p:nvSpPr>
              <p:cNvPr id="10757" name="Line 42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58" name="Line 42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10249" name="Group 429"/>
          <p:cNvGrpSpPr>
            <a:grpSpLocks/>
          </p:cNvGrpSpPr>
          <p:nvPr/>
        </p:nvGrpSpPr>
        <p:grpSpPr bwMode="auto">
          <a:xfrm>
            <a:off x="152400" y="3352800"/>
            <a:ext cx="8839200" cy="152400"/>
            <a:chOff x="96" y="4128"/>
            <a:chExt cx="5568" cy="96"/>
          </a:xfrm>
        </p:grpSpPr>
        <p:grpSp>
          <p:nvGrpSpPr>
            <p:cNvPr id="10677" name="Group 430"/>
            <p:cNvGrpSpPr>
              <a:grpSpLocks/>
            </p:cNvGrpSpPr>
            <p:nvPr/>
          </p:nvGrpSpPr>
          <p:grpSpPr bwMode="auto">
            <a:xfrm>
              <a:off x="96" y="4128"/>
              <a:ext cx="96" cy="96"/>
              <a:chOff x="96" y="4128"/>
              <a:chExt cx="96" cy="96"/>
            </a:xfrm>
          </p:grpSpPr>
          <p:sp>
            <p:nvSpPr>
              <p:cNvPr id="10735" name="Line 43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36" name="Line 43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78" name="Group 433"/>
            <p:cNvGrpSpPr>
              <a:grpSpLocks/>
            </p:cNvGrpSpPr>
            <p:nvPr/>
          </p:nvGrpSpPr>
          <p:grpSpPr bwMode="auto">
            <a:xfrm>
              <a:off x="384" y="4128"/>
              <a:ext cx="96" cy="96"/>
              <a:chOff x="96" y="4128"/>
              <a:chExt cx="96" cy="96"/>
            </a:xfrm>
          </p:grpSpPr>
          <p:sp>
            <p:nvSpPr>
              <p:cNvPr id="10733" name="Line 43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34" name="Line 43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79" name="Group 436"/>
            <p:cNvGrpSpPr>
              <a:grpSpLocks/>
            </p:cNvGrpSpPr>
            <p:nvPr/>
          </p:nvGrpSpPr>
          <p:grpSpPr bwMode="auto">
            <a:xfrm>
              <a:off x="672" y="4128"/>
              <a:ext cx="96" cy="96"/>
              <a:chOff x="96" y="4128"/>
              <a:chExt cx="96" cy="96"/>
            </a:xfrm>
          </p:grpSpPr>
          <p:sp>
            <p:nvSpPr>
              <p:cNvPr id="10731" name="Line 43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32" name="Line 43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80" name="Group 439"/>
            <p:cNvGrpSpPr>
              <a:grpSpLocks/>
            </p:cNvGrpSpPr>
            <p:nvPr/>
          </p:nvGrpSpPr>
          <p:grpSpPr bwMode="auto">
            <a:xfrm>
              <a:off x="960" y="4128"/>
              <a:ext cx="96" cy="96"/>
              <a:chOff x="96" y="4128"/>
              <a:chExt cx="96" cy="96"/>
            </a:xfrm>
          </p:grpSpPr>
          <p:sp>
            <p:nvSpPr>
              <p:cNvPr id="10729" name="Line 44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30" name="Line 44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81" name="Group 442"/>
            <p:cNvGrpSpPr>
              <a:grpSpLocks/>
            </p:cNvGrpSpPr>
            <p:nvPr/>
          </p:nvGrpSpPr>
          <p:grpSpPr bwMode="auto">
            <a:xfrm>
              <a:off x="1248" y="4128"/>
              <a:ext cx="96" cy="96"/>
              <a:chOff x="96" y="4128"/>
              <a:chExt cx="96" cy="96"/>
            </a:xfrm>
          </p:grpSpPr>
          <p:sp>
            <p:nvSpPr>
              <p:cNvPr id="10727" name="Line 44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28" name="Line 44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82" name="Group 445"/>
            <p:cNvGrpSpPr>
              <a:grpSpLocks/>
            </p:cNvGrpSpPr>
            <p:nvPr/>
          </p:nvGrpSpPr>
          <p:grpSpPr bwMode="auto">
            <a:xfrm>
              <a:off x="1536" y="4128"/>
              <a:ext cx="96" cy="96"/>
              <a:chOff x="96" y="4128"/>
              <a:chExt cx="96" cy="96"/>
            </a:xfrm>
          </p:grpSpPr>
          <p:sp>
            <p:nvSpPr>
              <p:cNvPr id="10725" name="Line 44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26" name="Line 44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83" name="Group 448"/>
            <p:cNvGrpSpPr>
              <a:grpSpLocks/>
            </p:cNvGrpSpPr>
            <p:nvPr/>
          </p:nvGrpSpPr>
          <p:grpSpPr bwMode="auto">
            <a:xfrm>
              <a:off x="1824" y="4128"/>
              <a:ext cx="96" cy="96"/>
              <a:chOff x="96" y="4128"/>
              <a:chExt cx="96" cy="96"/>
            </a:xfrm>
          </p:grpSpPr>
          <p:sp>
            <p:nvSpPr>
              <p:cNvPr id="10723" name="Line 44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24" name="Line 45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84" name="Group 451"/>
            <p:cNvGrpSpPr>
              <a:grpSpLocks/>
            </p:cNvGrpSpPr>
            <p:nvPr/>
          </p:nvGrpSpPr>
          <p:grpSpPr bwMode="auto">
            <a:xfrm>
              <a:off x="2112" y="4128"/>
              <a:ext cx="96" cy="96"/>
              <a:chOff x="96" y="4128"/>
              <a:chExt cx="96" cy="96"/>
            </a:xfrm>
          </p:grpSpPr>
          <p:sp>
            <p:nvSpPr>
              <p:cNvPr id="10721" name="Line 45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22" name="Line 45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85" name="Group 454"/>
            <p:cNvGrpSpPr>
              <a:grpSpLocks/>
            </p:cNvGrpSpPr>
            <p:nvPr/>
          </p:nvGrpSpPr>
          <p:grpSpPr bwMode="auto">
            <a:xfrm>
              <a:off x="2400" y="4128"/>
              <a:ext cx="96" cy="96"/>
              <a:chOff x="96" y="4128"/>
              <a:chExt cx="96" cy="96"/>
            </a:xfrm>
          </p:grpSpPr>
          <p:sp>
            <p:nvSpPr>
              <p:cNvPr id="10719" name="Line 45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20" name="Line 45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86" name="Group 457"/>
            <p:cNvGrpSpPr>
              <a:grpSpLocks/>
            </p:cNvGrpSpPr>
            <p:nvPr/>
          </p:nvGrpSpPr>
          <p:grpSpPr bwMode="auto">
            <a:xfrm>
              <a:off x="2688" y="4128"/>
              <a:ext cx="96" cy="96"/>
              <a:chOff x="96" y="4128"/>
              <a:chExt cx="96" cy="96"/>
            </a:xfrm>
          </p:grpSpPr>
          <p:sp>
            <p:nvSpPr>
              <p:cNvPr id="10717" name="Line 45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18" name="Line 45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87" name="Group 460"/>
            <p:cNvGrpSpPr>
              <a:grpSpLocks/>
            </p:cNvGrpSpPr>
            <p:nvPr/>
          </p:nvGrpSpPr>
          <p:grpSpPr bwMode="auto">
            <a:xfrm>
              <a:off x="2976" y="4128"/>
              <a:ext cx="96" cy="96"/>
              <a:chOff x="96" y="4128"/>
              <a:chExt cx="96" cy="96"/>
            </a:xfrm>
          </p:grpSpPr>
          <p:sp>
            <p:nvSpPr>
              <p:cNvPr id="10715" name="Line 46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16" name="Line 46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88" name="Group 463"/>
            <p:cNvGrpSpPr>
              <a:grpSpLocks/>
            </p:cNvGrpSpPr>
            <p:nvPr/>
          </p:nvGrpSpPr>
          <p:grpSpPr bwMode="auto">
            <a:xfrm>
              <a:off x="3264" y="4128"/>
              <a:ext cx="96" cy="96"/>
              <a:chOff x="96" y="4128"/>
              <a:chExt cx="96" cy="96"/>
            </a:xfrm>
          </p:grpSpPr>
          <p:sp>
            <p:nvSpPr>
              <p:cNvPr id="10713" name="Line 46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14" name="Line 46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89" name="Group 466"/>
            <p:cNvGrpSpPr>
              <a:grpSpLocks/>
            </p:cNvGrpSpPr>
            <p:nvPr/>
          </p:nvGrpSpPr>
          <p:grpSpPr bwMode="auto">
            <a:xfrm>
              <a:off x="3552" y="4128"/>
              <a:ext cx="96" cy="96"/>
              <a:chOff x="96" y="4128"/>
              <a:chExt cx="96" cy="96"/>
            </a:xfrm>
          </p:grpSpPr>
          <p:sp>
            <p:nvSpPr>
              <p:cNvPr id="10711" name="Line 46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12" name="Line 46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90" name="Group 469"/>
            <p:cNvGrpSpPr>
              <a:grpSpLocks/>
            </p:cNvGrpSpPr>
            <p:nvPr/>
          </p:nvGrpSpPr>
          <p:grpSpPr bwMode="auto">
            <a:xfrm>
              <a:off x="3840" y="4128"/>
              <a:ext cx="96" cy="96"/>
              <a:chOff x="96" y="4128"/>
              <a:chExt cx="96" cy="96"/>
            </a:xfrm>
          </p:grpSpPr>
          <p:sp>
            <p:nvSpPr>
              <p:cNvPr id="10709" name="Line 47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10" name="Line 47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91" name="Group 472"/>
            <p:cNvGrpSpPr>
              <a:grpSpLocks/>
            </p:cNvGrpSpPr>
            <p:nvPr/>
          </p:nvGrpSpPr>
          <p:grpSpPr bwMode="auto">
            <a:xfrm>
              <a:off x="4128" y="4128"/>
              <a:ext cx="96" cy="96"/>
              <a:chOff x="96" y="4128"/>
              <a:chExt cx="96" cy="96"/>
            </a:xfrm>
          </p:grpSpPr>
          <p:sp>
            <p:nvSpPr>
              <p:cNvPr id="10707" name="Line 47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08" name="Line 47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92" name="Group 475"/>
            <p:cNvGrpSpPr>
              <a:grpSpLocks/>
            </p:cNvGrpSpPr>
            <p:nvPr/>
          </p:nvGrpSpPr>
          <p:grpSpPr bwMode="auto">
            <a:xfrm>
              <a:off x="4416" y="4128"/>
              <a:ext cx="96" cy="96"/>
              <a:chOff x="96" y="4128"/>
              <a:chExt cx="96" cy="96"/>
            </a:xfrm>
          </p:grpSpPr>
          <p:sp>
            <p:nvSpPr>
              <p:cNvPr id="10705" name="Line 47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06" name="Line 47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93" name="Group 478"/>
            <p:cNvGrpSpPr>
              <a:grpSpLocks/>
            </p:cNvGrpSpPr>
            <p:nvPr/>
          </p:nvGrpSpPr>
          <p:grpSpPr bwMode="auto">
            <a:xfrm>
              <a:off x="4704" y="4128"/>
              <a:ext cx="96" cy="96"/>
              <a:chOff x="96" y="4128"/>
              <a:chExt cx="96" cy="96"/>
            </a:xfrm>
          </p:grpSpPr>
          <p:sp>
            <p:nvSpPr>
              <p:cNvPr id="10703" name="Line 47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04" name="Line 48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94" name="Group 481"/>
            <p:cNvGrpSpPr>
              <a:grpSpLocks/>
            </p:cNvGrpSpPr>
            <p:nvPr/>
          </p:nvGrpSpPr>
          <p:grpSpPr bwMode="auto">
            <a:xfrm>
              <a:off x="4992" y="4128"/>
              <a:ext cx="96" cy="96"/>
              <a:chOff x="96" y="4128"/>
              <a:chExt cx="96" cy="96"/>
            </a:xfrm>
          </p:grpSpPr>
          <p:sp>
            <p:nvSpPr>
              <p:cNvPr id="10701" name="Line 48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02" name="Line 48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95" name="Group 484"/>
            <p:cNvGrpSpPr>
              <a:grpSpLocks/>
            </p:cNvGrpSpPr>
            <p:nvPr/>
          </p:nvGrpSpPr>
          <p:grpSpPr bwMode="auto">
            <a:xfrm>
              <a:off x="5280" y="4128"/>
              <a:ext cx="96" cy="96"/>
              <a:chOff x="96" y="4128"/>
              <a:chExt cx="96" cy="96"/>
            </a:xfrm>
          </p:grpSpPr>
          <p:sp>
            <p:nvSpPr>
              <p:cNvPr id="10699" name="Line 48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700" name="Line 48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96" name="Group 487"/>
            <p:cNvGrpSpPr>
              <a:grpSpLocks/>
            </p:cNvGrpSpPr>
            <p:nvPr/>
          </p:nvGrpSpPr>
          <p:grpSpPr bwMode="auto">
            <a:xfrm>
              <a:off x="5568" y="4128"/>
              <a:ext cx="96" cy="96"/>
              <a:chOff x="96" y="4128"/>
              <a:chExt cx="96" cy="96"/>
            </a:xfrm>
          </p:grpSpPr>
          <p:sp>
            <p:nvSpPr>
              <p:cNvPr id="10697" name="Line 48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98" name="Line 48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10250" name="Group 490"/>
          <p:cNvGrpSpPr>
            <a:grpSpLocks/>
          </p:cNvGrpSpPr>
          <p:nvPr/>
        </p:nvGrpSpPr>
        <p:grpSpPr bwMode="auto">
          <a:xfrm>
            <a:off x="152400" y="2895600"/>
            <a:ext cx="8839200" cy="152400"/>
            <a:chOff x="96" y="4128"/>
            <a:chExt cx="5568" cy="96"/>
          </a:xfrm>
        </p:grpSpPr>
        <p:grpSp>
          <p:nvGrpSpPr>
            <p:cNvPr id="10617" name="Group 491"/>
            <p:cNvGrpSpPr>
              <a:grpSpLocks/>
            </p:cNvGrpSpPr>
            <p:nvPr/>
          </p:nvGrpSpPr>
          <p:grpSpPr bwMode="auto">
            <a:xfrm>
              <a:off x="96" y="4128"/>
              <a:ext cx="96" cy="96"/>
              <a:chOff x="96" y="4128"/>
              <a:chExt cx="96" cy="96"/>
            </a:xfrm>
          </p:grpSpPr>
          <p:sp>
            <p:nvSpPr>
              <p:cNvPr id="10675" name="Line 49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76" name="Line 49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18" name="Group 494"/>
            <p:cNvGrpSpPr>
              <a:grpSpLocks/>
            </p:cNvGrpSpPr>
            <p:nvPr/>
          </p:nvGrpSpPr>
          <p:grpSpPr bwMode="auto">
            <a:xfrm>
              <a:off x="384" y="4128"/>
              <a:ext cx="96" cy="96"/>
              <a:chOff x="96" y="4128"/>
              <a:chExt cx="96" cy="96"/>
            </a:xfrm>
          </p:grpSpPr>
          <p:sp>
            <p:nvSpPr>
              <p:cNvPr id="10673" name="Line 49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74" name="Line 49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19" name="Group 497"/>
            <p:cNvGrpSpPr>
              <a:grpSpLocks/>
            </p:cNvGrpSpPr>
            <p:nvPr/>
          </p:nvGrpSpPr>
          <p:grpSpPr bwMode="auto">
            <a:xfrm>
              <a:off x="672" y="4128"/>
              <a:ext cx="96" cy="96"/>
              <a:chOff x="96" y="4128"/>
              <a:chExt cx="96" cy="96"/>
            </a:xfrm>
          </p:grpSpPr>
          <p:sp>
            <p:nvSpPr>
              <p:cNvPr id="10671" name="Line 49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72" name="Line 49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20" name="Group 500"/>
            <p:cNvGrpSpPr>
              <a:grpSpLocks/>
            </p:cNvGrpSpPr>
            <p:nvPr/>
          </p:nvGrpSpPr>
          <p:grpSpPr bwMode="auto">
            <a:xfrm>
              <a:off x="960" y="4128"/>
              <a:ext cx="96" cy="96"/>
              <a:chOff x="96" y="4128"/>
              <a:chExt cx="96" cy="96"/>
            </a:xfrm>
          </p:grpSpPr>
          <p:sp>
            <p:nvSpPr>
              <p:cNvPr id="10669" name="Line 50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70" name="Line 50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21" name="Group 503"/>
            <p:cNvGrpSpPr>
              <a:grpSpLocks/>
            </p:cNvGrpSpPr>
            <p:nvPr/>
          </p:nvGrpSpPr>
          <p:grpSpPr bwMode="auto">
            <a:xfrm>
              <a:off x="1248" y="4128"/>
              <a:ext cx="96" cy="96"/>
              <a:chOff x="96" y="4128"/>
              <a:chExt cx="96" cy="96"/>
            </a:xfrm>
          </p:grpSpPr>
          <p:sp>
            <p:nvSpPr>
              <p:cNvPr id="10667" name="Line 50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68" name="Line 50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22" name="Group 506"/>
            <p:cNvGrpSpPr>
              <a:grpSpLocks/>
            </p:cNvGrpSpPr>
            <p:nvPr/>
          </p:nvGrpSpPr>
          <p:grpSpPr bwMode="auto">
            <a:xfrm>
              <a:off x="1536" y="4128"/>
              <a:ext cx="96" cy="96"/>
              <a:chOff x="96" y="4128"/>
              <a:chExt cx="96" cy="96"/>
            </a:xfrm>
          </p:grpSpPr>
          <p:sp>
            <p:nvSpPr>
              <p:cNvPr id="10665" name="Line 50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66" name="Line 50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23" name="Group 509"/>
            <p:cNvGrpSpPr>
              <a:grpSpLocks/>
            </p:cNvGrpSpPr>
            <p:nvPr/>
          </p:nvGrpSpPr>
          <p:grpSpPr bwMode="auto">
            <a:xfrm>
              <a:off x="1824" y="4128"/>
              <a:ext cx="96" cy="96"/>
              <a:chOff x="96" y="4128"/>
              <a:chExt cx="96" cy="96"/>
            </a:xfrm>
          </p:grpSpPr>
          <p:sp>
            <p:nvSpPr>
              <p:cNvPr id="10663" name="Line 51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64" name="Line 51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24" name="Group 512"/>
            <p:cNvGrpSpPr>
              <a:grpSpLocks/>
            </p:cNvGrpSpPr>
            <p:nvPr/>
          </p:nvGrpSpPr>
          <p:grpSpPr bwMode="auto">
            <a:xfrm>
              <a:off x="2112" y="4128"/>
              <a:ext cx="96" cy="96"/>
              <a:chOff x="96" y="4128"/>
              <a:chExt cx="96" cy="96"/>
            </a:xfrm>
          </p:grpSpPr>
          <p:sp>
            <p:nvSpPr>
              <p:cNvPr id="10661" name="Line 51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62" name="Line 51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25" name="Group 515"/>
            <p:cNvGrpSpPr>
              <a:grpSpLocks/>
            </p:cNvGrpSpPr>
            <p:nvPr/>
          </p:nvGrpSpPr>
          <p:grpSpPr bwMode="auto">
            <a:xfrm>
              <a:off x="2400" y="4128"/>
              <a:ext cx="96" cy="96"/>
              <a:chOff x="96" y="4128"/>
              <a:chExt cx="96" cy="96"/>
            </a:xfrm>
          </p:grpSpPr>
          <p:sp>
            <p:nvSpPr>
              <p:cNvPr id="10659" name="Line 51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60" name="Line 51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26" name="Group 518"/>
            <p:cNvGrpSpPr>
              <a:grpSpLocks/>
            </p:cNvGrpSpPr>
            <p:nvPr/>
          </p:nvGrpSpPr>
          <p:grpSpPr bwMode="auto">
            <a:xfrm>
              <a:off x="2688" y="4128"/>
              <a:ext cx="96" cy="96"/>
              <a:chOff x="96" y="4128"/>
              <a:chExt cx="96" cy="96"/>
            </a:xfrm>
          </p:grpSpPr>
          <p:sp>
            <p:nvSpPr>
              <p:cNvPr id="10657" name="Line 51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58" name="Line 52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27" name="Group 521"/>
            <p:cNvGrpSpPr>
              <a:grpSpLocks/>
            </p:cNvGrpSpPr>
            <p:nvPr/>
          </p:nvGrpSpPr>
          <p:grpSpPr bwMode="auto">
            <a:xfrm>
              <a:off x="2976" y="4128"/>
              <a:ext cx="96" cy="96"/>
              <a:chOff x="96" y="4128"/>
              <a:chExt cx="96" cy="96"/>
            </a:xfrm>
          </p:grpSpPr>
          <p:sp>
            <p:nvSpPr>
              <p:cNvPr id="10655" name="Line 52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56" name="Line 52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28" name="Group 524"/>
            <p:cNvGrpSpPr>
              <a:grpSpLocks/>
            </p:cNvGrpSpPr>
            <p:nvPr/>
          </p:nvGrpSpPr>
          <p:grpSpPr bwMode="auto">
            <a:xfrm>
              <a:off x="3264" y="4128"/>
              <a:ext cx="96" cy="96"/>
              <a:chOff x="96" y="4128"/>
              <a:chExt cx="96" cy="96"/>
            </a:xfrm>
          </p:grpSpPr>
          <p:sp>
            <p:nvSpPr>
              <p:cNvPr id="10653" name="Line 52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54" name="Line 52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29" name="Group 527"/>
            <p:cNvGrpSpPr>
              <a:grpSpLocks/>
            </p:cNvGrpSpPr>
            <p:nvPr/>
          </p:nvGrpSpPr>
          <p:grpSpPr bwMode="auto">
            <a:xfrm>
              <a:off x="3552" y="4128"/>
              <a:ext cx="96" cy="96"/>
              <a:chOff x="96" y="4128"/>
              <a:chExt cx="96" cy="96"/>
            </a:xfrm>
          </p:grpSpPr>
          <p:sp>
            <p:nvSpPr>
              <p:cNvPr id="10651" name="Line 52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52" name="Line 52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30" name="Group 530"/>
            <p:cNvGrpSpPr>
              <a:grpSpLocks/>
            </p:cNvGrpSpPr>
            <p:nvPr/>
          </p:nvGrpSpPr>
          <p:grpSpPr bwMode="auto">
            <a:xfrm>
              <a:off x="3840" y="4128"/>
              <a:ext cx="96" cy="96"/>
              <a:chOff x="96" y="4128"/>
              <a:chExt cx="96" cy="96"/>
            </a:xfrm>
          </p:grpSpPr>
          <p:sp>
            <p:nvSpPr>
              <p:cNvPr id="10649" name="Line 53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50" name="Line 53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31" name="Group 533"/>
            <p:cNvGrpSpPr>
              <a:grpSpLocks/>
            </p:cNvGrpSpPr>
            <p:nvPr/>
          </p:nvGrpSpPr>
          <p:grpSpPr bwMode="auto">
            <a:xfrm>
              <a:off x="4128" y="4128"/>
              <a:ext cx="96" cy="96"/>
              <a:chOff x="96" y="4128"/>
              <a:chExt cx="96" cy="96"/>
            </a:xfrm>
          </p:grpSpPr>
          <p:sp>
            <p:nvSpPr>
              <p:cNvPr id="10647" name="Line 53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48" name="Line 53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32" name="Group 536"/>
            <p:cNvGrpSpPr>
              <a:grpSpLocks/>
            </p:cNvGrpSpPr>
            <p:nvPr/>
          </p:nvGrpSpPr>
          <p:grpSpPr bwMode="auto">
            <a:xfrm>
              <a:off x="4416" y="4128"/>
              <a:ext cx="96" cy="96"/>
              <a:chOff x="96" y="4128"/>
              <a:chExt cx="96" cy="96"/>
            </a:xfrm>
          </p:grpSpPr>
          <p:sp>
            <p:nvSpPr>
              <p:cNvPr id="10645" name="Line 53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46" name="Line 53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33" name="Group 539"/>
            <p:cNvGrpSpPr>
              <a:grpSpLocks/>
            </p:cNvGrpSpPr>
            <p:nvPr/>
          </p:nvGrpSpPr>
          <p:grpSpPr bwMode="auto">
            <a:xfrm>
              <a:off x="4704" y="4128"/>
              <a:ext cx="96" cy="96"/>
              <a:chOff x="96" y="4128"/>
              <a:chExt cx="96" cy="96"/>
            </a:xfrm>
          </p:grpSpPr>
          <p:sp>
            <p:nvSpPr>
              <p:cNvPr id="10643" name="Line 54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44" name="Line 54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34" name="Group 542"/>
            <p:cNvGrpSpPr>
              <a:grpSpLocks/>
            </p:cNvGrpSpPr>
            <p:nvPr/>
          </p:nvGrpSpPr>
          <p:grpSpPr bwMode="auto">
            <a:xfrm>
              <a:off x="4992" y="4128"/>
              <a:ext cx="96" cy="96"/>
              <a:chOff x="96" y="4128"/>
              <a:chExt cx="96" cy="96"/>
            </a:xfrm>
          </p:grpSpPr>
          <p:sp>
            <p:nvSpPr>
              <p:cNvPr id="10641" name="Line 54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42" name="Line 54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35" name="Group 545"/>
            <p:cNvGrpSpPr>
              <a:grpSpLocks/>
            </p:cNvGrpSpPr>
            <p:nvPr/>
          </p:nvGrpSpPr>
          <p:grpSpPr bwMode="auto">
            <a:xfrm>
              <a:off x="5280" y="4128"/>
              <a:ext cx="96" cy="96"/>
              <a:chOff x="96" y="4128"/>
              <a:chExt cx="96" cy="96"/>
            </a:xfrm>
          </p:grpSpPr>
          <p:sp>
            <p:nvSpPr>
              <p:cNvPr id="10639" name="Line 54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40" name="Line 54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636" name="Group 548"/>
            <p:cNvGrpSpPr>
              <a:grpSpLocks/>
            </p:cNvGrpSpPr>
            <p:nvPr/>
          </p:nvGrpSpPr>
          <p:grpSpPr bwMode="auto">
            <a:xfrm>
              <a:off x="5568" y="4128"/>
              <a:ext cx="96" cy="96"/>
              <a:chOff x="96" y="4128"/>
              <a:chExt cx="96" cy="96"/>
            </a:xfrm>
          </p:grpSpPr>
          <p:sp>
            <p:nvSpPr>
              <p:cNvPr id="10637" name="Line 54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38" name="Line 55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10251" name="Group 551"/>
          <p:cNvGrpSpPr>
            <a:grpSpLocks/>
          </p:cNvGrpSpPr>
          <p:nvPr/>
        </p:nvGrpSpPr>
        <p:grpSpPr bwMode="auto">
          <a:xfrm>
            <a:off x="152400" y="2438400"/>
            <a:ext cx="8839200" cy="152400"/>
            <a:chOff x="96" y="4128"/>
            <a:chExt cx="5568" cy="96"/>
          </a:xfrm>
        </p:grpSpPr>
        <p:grpSp>
          <p:nvGrpSpPr>
            <p:cNvPr id="10557" name="Group 552"/>
            <p:cNvGrpSpPr>
              <a:grpSpLocks/>
            </p:cNvGrpSpPr>
            <p:nvPr/>
          </p:nvGrpSpPr>
          <p:grpSpPr bwMode="auto">
            <a:xfrm>
              <a:off x="96" y="4128"/>
              <a:ext cx="96" cy="96"/>
              <a:chOff x="96" y="4128"/>
              <a:chExt cx="96" cy="96"/>
            </a:xfrm>
          </p:grpSpPr>
          <p:sp>
            <p:nvSpPr>
              <p:cNvPr id="10615" name="Line 55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16" name="Line 55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58" name="Group 555"/>
            <p:cNvGrpSpPr>
              <a:grpSpLocks/>
            </p:cNvGrpSpPr>
            <p:nvPr/>
          </p:nvGrpSpPr>
          <p:grpSpPr bwMode="auto">
            <a:xfrm>
              <a:off x="384" y="4128"/>
              <a:ext cx="96" cy="96"/>
              <a:chOff x="96" y="4128"/>
              <a:chExt cx="96" cy="96"/>
            </a:xfrm>
          </p:grpSpPr>
          <p:sp>
            <p:nvSpPr>
              <p:cNvPr id="10613" name="Line 55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14" name="Line 55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59" name="Group 558"/>
            <p:cNvGrpSpPr>
              <a:grpSpLocks/>
            </p:cNvGrpSpPr>
            <p:nvPr/>
          </p:nvGrpSpPr>
          <p:grpSpPr bwMode="auto">
            <a:xfrm>
              <a:off x="672" y="4128"/>
              <a:ext cx="96" cy="96"/>
              <a:chOff x="96" y="4128"/>
              <a:chExt cx="96" cy="96"/>
            </a:xfrm>
          </p:grpSpPr>
          <p:sp>
            <p:nvSpPr>
              <p:cNvPr id="10611" name="Line 55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12" name="Line 56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60" name="Group 561"/>
            <p:cNvGrpSpPr>
              <a:grpSpLocks/>
            </p:cNvGrpSpPr>
            <p:nvPr/>
          </p:nvGrpSpPr>
          <p:grpSpPr bwMode="auto">
            <a:xfrm>
              <a:off x="960" y="4128"/>
              <a:ext cx="96" cy="96"/>
              <a:chOff x="96" y="4128"/>
              <a:chExt cx="96" cy="96"/>
            </a:xfrm>
          </p:grpSpPr>
          <p:sp>
            <p:nvSpPr>
              <p:cNvPr id="10609" name="Line 56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10" name="Line 56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61" name="Group 564"/>
            <p:cNvGrpSpPr>
              <a:grpSpLocks/>
            </p:cNvGrpSpPr>
            <p:nvPr/>
          </p:nvGrpSpPr>
          <p:grpSpPr bwMode="auto">
            <a:xfrm>
              <a:off x="1248" y="4128"/>
              <a:ext cx="96" cy="96"/>
              <a:chOff x="96" y="4128"/>
              <a:chExt cx="96" cy="96"/>
            </a:xfrm>
          </p:grpSpPr>
          <p:sp>
            <p:nvSpPr>
              <p:cNvPr id="10607" name="Line 56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08" name="Line 56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62" name="Group 567"/>
            <p:cNvGrpSpPr>
              <a:grpSpLocks/>
            </p:cNvGrpSpPr>
            <p:nvPr/>
          </p:nvGrpSpPr>
          <p:grpSpPr bwMode="auto">
            <a:xfrm>
              <a:off x="1536" y="4128"/>
              <a:ext cx="96" cy="96"/>
              <a:chOff x="96" y="4128"/>
              <a:chExt cx="96" cy="96"/>
            </a:xfrm>
          </p:grpSpPr>
          <p:sp>
            <p:nvSpPr>
              <p:cNvPr id="10605" name="Line 56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06" name="Line 56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63" name="Group 570"/>
            <p:cNvGrpSpPr>
              <a:grpSpLocks/>
            </p:cNvGrpSpPr>
            <p:nvPr/>
          </p:nvGrpSpPr>
          <p:grpSpPr bwMode="auto">
            <a:xfrm>
              <a:off x="1824" y="4128"/>
              <a:ext cx="96" cy="96"/>
              <a:chOff x="96" y="4128"/>
              <a:chExt cx="96" cy="96"/>
            </a:xfrm>
          </p:grpSpPr>
          <p:sp>
            <p:nvSpPr>
              <p:cNvPr id="10603" name="Line 57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04" name="Line 57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64" name="Group 573"/>
            <p:cNvGrpSpPr>
              <a:grpSpLocks/>
            </p:cNvGrpSpPr>
            <p:nvPr/>
          </p:nvGrpSpPr>
          <p:grpSpPr bwMode="auto">
            <a:xfrm>
              <a:off x="2112" y="4128"/>
              <a:ext cx="96" cy="96"/>
              <a:chOff x="96" y="4128"/>
              <a:chExt cx="96" cy="96"/>
            </a:xfrm>
          </p:grpSpPr>
          <p:sp>
            <p:nvSpPr>
              <p:cNvPr id="10601" name="Line 57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02" name="Line 57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65" name="Group 576"/>
            <p:cNvGrpSpPr>
              <a:grpSpLocks/>
            </p:cNvGrpSpPr>
            <p:nvPr/>
          </p:nvGrpSpPr>
          <p:grpSpPr bwMode="auto">
            <a:xfrm>
              <a:off x="2400" y="4128"/>
              <a:ext cx="96" cy="96"/>
              <a:chOff x="96" y="4128"/>
              <a:chExt cx="96" cy="96"/>
            </a:xfrm>
          </p:grpSpPr>
          <p:sp>
            <p:nvSpPr>
              <p:cNvPr id="10599" name="Line 57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600" name="Line 57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66" name="Group 579"/>
            <p:cNvGrpSpPr>
              <a:grpSpLocks/>
            </p:cNvGrpSpPr>
            <p:nvPr/>
          </p:nvGrpSpPr>
          <p:grpSpPr bwMode="auto">
            <a:xfrm>
              <a:off x="2688" y="4128"/>
              <a:ext cx="96" cy="96"/>
              <a:chOff x="96" y="4128"/>
              <a:chExt cx="96" cy="96"/>
            </a:xfrm>
          </p:grpSpPr>
          <p:sp>
            <p:nvSpPr>
              <p:cNvPr id="10597" name="Line 58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98" name="Line 58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67" name="Group 582"/>
            <p:cNvGrpSpPr>
              <a:grpSpLocks/>
            </p:cNvGrpSpPr>
            <p:nvPr/>
          </p:nvGrpSpPr>
          <p:grpSpPr bwMode="auto">
            <a:xfrm>
              <a:off x="2976" y="4128"/>
              <a:ext cx="96" cy="96"/>
              <a:chOff x="96" y="4128"/>
              <a:chExt cx="96" cy="96"/>
            </a:xfrm>
          </p:grpSpPr>
          <p:sp>
            <p:nvSpPr>
              <p:cNvPr id="10595" name="Line 58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96" name="Line 58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68" name="Group 585"/>
            <p:cNvGrpSpPr>
              <a:grpSpLocks/>
            </p:cNvGrpSpPr>
            <p:nvPr/>
          </p:nvGrpSpPr>
          <p:grpSpPr bwMode="auto">
            <a:xfrm>
              <a:off x="3264" y="4128"/>
              <a:ext cx="96" cy="96"/>
              <a:chOff x="96" y="4128"/>
              <a:chExt cx="96" cy="96"/>
            </a:xfrm>
          </p:grpSpPr>
          <p:sp>
            <p:nvSpPr>
              <p:cNvPr id="10593" name="Line 58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94" name="Line 58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69" name="Group 588"/>
            <p:cNvGrpSpPr>
              <a:grpSpLocks/>
            </p:cNvGrpSpPr>
            <p:nvPr/>
          </p:nvGrpSpPr>
          <p:grpSpPr bwMode="auto">
            <a:xfrm>
              <a:off x="3552" y="4128"/>
              <a:ext cx="96" cy="96"/>
              <a:chOff x="96" y="4128"/>
              <a:chExt cx="96" cy="96"/>
            </a:xfrm>
          </p:grpSpPr>
          <p:sp>
            <p:nvSpPr>
              <p:cNvPr id="10591" name="Line 58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92" name="Line 59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70" name="Group 591"/>
            <p:cNvGrpSpPr>
              <a:grpSpLocks/>
            </p:cNvGrpSpPr>
            <p:nvPr/>
          </p:nvGrpSpPr>
          <p:grpSpPr bwMode="auto">
            <a:xfrm>
              <a:off x="3840" y="4128"/>
              <a:ext cx="96" cy="96"/>
              <a:chOff x="96" y="4128"/>
              <a:chExt cx="96" cy="96"/>
            </a:xfrm>
          </p:grpSpPr>
          <p:sp>
            <p:nvSpPr>
              <p:cNvPr id="10589" name="Line 59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90" name="Line 59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71" name="Group 594"/>
            <p:cNvGrpSpPr>
              <a:grpSpLocks/>
            </p:cNvGrpSpPr>
            <p:nvPr/>
          </p:nvGrpSpPr>
          <p:grpSpPr bwMode="auto">
            <a:xfrm>
              <a:off x="4128" y="4128"/>
              <a:ext cx="96" cy="96"/>
              <a:chOff x="96" y="4128"/>
              <a:chExt cx="96" cy="96"/>
            </a:xfrm>
          </p:grpSpPr>
          <p:sp>
            <p:nvSpPr>
              <p:cNvPr id="10587" name="Line 59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88" name="Line 59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72" name="Group 597"/>
            <p:cNvGrpSpPr>
              <a:grpSpLocks/>
            </p:cNvGrpSpPr>
            <p:nvPr/>
          </p:nvGrpSpPr>
          <p:grpSpPr bwMode="auto">
            <a:xfrm>
              <a:off x="4416" y="4128"/>
              <a:ext cx="96" cy="96"/>
              <a:chOff x="96" y="4128"/>
              <a:chExt cx="96" cy="96"/>
            </a:xfrm>
          </p:grpSpPr>
          <p:sp>
            <p:nvSpPr>
              <p:cNvPr id="10585" name="Line 59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86" name="Line 59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73" name="Group 600"/>
            <p:cNvGrpSpPr>
              <a:grpSpLocks/>
            </p:cNvGrpSpPr>
            <p:nvPr/>
          </p:nvGrpSpPr>
          <p:grpSpPr bwMode="auto">
            <a:xfrm>
              <a:off x="4704" y="4128"/>
              <a:ext cx="96" cy="96"/>
              <a:chOff x="96" y="4128"/>
              <a:chExt cx="96" cy="96"/>
            </a:xfrm>
          </p:grpSpPr>
          <p:sp>
            <p:nvSpPr>
              <p:cNvPr id="10583" name="Line 60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84" name="Line 60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74" name="Group 603"/>
            <p:cNvGrpSpPr>
              <a:grpSpLocks/>
            </p:cNvGrpSpPr>
            <p:nvPr/>
          </p:nvGrpSpPr>
          <p:grpSpPr bwMode="auto">
            <a:xfrm>
              <a:off x="4992" y="4128"/>
              <a:ext cx="96" cy="96"/>
              <a:chOff x="96" y="4128"/>
              <a:chExt cx="96" cy="96"/>
            </a:xfrm>
          </p:grpSpPr>
          <p:sp>
            <p:nvSpPr>
              <p:cNvPr id="10581" name="Line 60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82" name="Line 60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75" name="Group 606"/>
            <p:cNvGrpSpPr>
              <a:grpSpLocks/>
            </p:cNvGrpSpPr>
            <p:nvPr/>
          </p:nvGrpSpPr>
          <p:grpSpPr bwMode="auto">
            <a:xfrm>
              <a:off x="5280" y="4128"/>
              <a:ext cx="96" cy="96"/>
              <a:chOff x="96" y="4128"/>
              <a:chExt cx="96" cy="96"/>
            </a:xfrm>
          </p:grpSpPr>
          <p:sp>
            <p:nvSpPr>
              <p:cNvPr id="10579" name="Line 60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80" name="Line 60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76" name="Group 609"/>
            <p:cNvGrpSpPr>
              <a:grpSpLocks/>
            </p:cNvGrpSpPr>
            <p:nvPr/>
          </p:nvGrpSpPr>
          <p:grpSpPr bwMode="auto">
            <a:xfrm>
              <a:off x="5568" y="4128"/>
              <a:ext cx="96" cy="96"/>
              <a:chOff x="96" y="4128"/>
              <a:chExt cx="96" cy="96"/>
            </a:xfrm>
          </p:grpSpPr>
          <p:sp>
            <p:nvSpPr>
              <p:cNvPr id="10577" name="Line 61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78" name="Line 61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10252" name="Group 612"/>
          <p:cNvGrpSpPr>
            <a:grpSpLocks/>
          </p:cNvGrpSpPr>
          <p:nvPr/>
        </p:nvGrpSpPr>
        <p:grpSpPr bwMode="auto">
          <a:xfrm>
            <a:off x="152400" y="1981200"/>
            <a:ext cx="8839200" cy="152400"/>
            <a:chOff x="96" y="4128"/>
            <a:chExt cx="5568" cy="96"/>
          </a:xfrm>
        </p:grpSpPr>
        <p:grpSp>
          <p:nvGrpSpPr>
            <p:cNvPr id="10497" name="Group 613"/>
            <p:cNvGrpSpPr>
              <a:grpSpLocks/>
            </p:cNvGrpSpPr>
            <p:nvPr/>
          </p:nvGrpSpPr>
          <p:grpSpPr bwMode="auto">
            <a:xfrm>
              <a:off x="96" y="4128"/>
              <a:ext cx="96" cy="96"/>
              <a:chOff x="96" y="4128"/>
              <a:chExt cx="96" cy="96"/>
            </a:xfrm>
          </p:grpSpPr>
          <p:sp>
            <p:nvSpPr>
              <p:cNvPr id="10555" name="Line 61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56" name="Line 61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498" name="Group 616"/>
            <p:cNvGrpSpPr>
              <a:grpSpLocks/>
            </p:cNvGrpSpPr>
            <p:nvPr/>
          </p:nvGrpSpPr>
          <p:grpSpPr bwMode="auto">
            <a:xfrm>
              <a:off x="384" y="4128"/>
              <a:ext cx="96" cy="96"/>
              <a:chOff x="96" y="4128"/>
              <a:chExt cx="96" cy="96"/>
            </a:xfrm>
          </p:grpSpPr>
          <p:sp>
            <p:nvSpPr>
              <p:cNvPr id="10553" name="Line 61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54" name="Line 61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499" name="Group 619"/>
            <p:cNvGrpSpPr>
              <a:grpSpLocks/>
            </p:cNvGrpSpPr>
            <p:nvPr/>
          </p:nvGrpSpPr>
          <p:grpSpPr bwMode="auto">
            <a:xfrm>
              <a:off x="672" y="4128"/>
              <a:ext cx="96" cy="96"/>
              <a:chOff x="96" y="4128"/>
              <a:chExt cx="96" cy="96"/>
            </a:xfrm>
          </p:grpSpPr>
          <p:sp>
            <p:nvSpPr>
              <p:cNvPr id="10551" name="Line 62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52" name="Line 62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00" name="Group 622"/>
            <p:cNvGrpSpPr>
              <a:grpSpLocks/>
            </p:cNvGrpSpPr>
            <p:nvPr/>
          </p:nvGrpSpPr>
          <p:grpSpPr bwMode="auto">
            <a:xfrm>
              <a:off x="960" y="4128"/>
              <a:ext cx="96" cy="96"/>
              <a:chOff x="96" y="4128"/>
              <a:chExt cx="96" cy="96"/>
            </a:xfrm>
          </p:grpSpPr>
          <p:sp>
            <p:nvSpPr>
              <p:cNvPr id="10549" name="Line 62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50" name="Line 62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01" name="Group 625"/>
            <p:cNvGrpSpPr>
              <a:grpSpLocks/>
            </p:cNvGrpSpPr>
            <p:nvPr/>
          </p:nvGrpSpPr>
          <p:grpSpPr bwMode="auto">
            <a:xfrm>
              <a:off x="1248" y="4128"/>
              <a:ext cx="96" cy="96"/>
              <a:chOff x="96" y="4128"/>
              <a:chExt cx="96" cy="96"/>
            </a:xfrm>
          </p:grpSpPr>
          <p:sp>
            <p:nvSpPr>
              <p:cNvPr id="10547" name="Line 62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48" name="Line 62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02" name="Group 628"/>
            <p:cNvGrpSpPr>
              <a:grpSpLocks/>
            </p:cNvGrpSpPr>
            <p:nvPr/>
          </p:nvGrpSpPr>
          <p:grpSpPr bwMode="auto">
            <a:xfrm>
              <a:off x="1536" y="4128"/>
              <a:ext cx="96" cy="96"/>
              <a:chOff x="96" y="4128"/>
              <a:chExt cx="96" cy="96"/>
            </a:xfrm>
          </p:grpSpPr>
          <p:sp>
            <p:nvSpPr>
              <p:cNvPr id="10545" name="Line 62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46" name="Line 63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03" name="Group 631"/>
            <p:cNvGrpSpPr>
              <a:grpSpLocks/>
            </p:cNvGrpSpPr>
            <p:nvPr/>
          </p:nvGrpSpPr>
          <p:grpSpPr bwMode="auto">
            <a:xfrm>
              <a:off x="1824" y="4128"/>
              <a:ext cx="96" cy="96"/>
              <a:chOff x="96" y="4128"/>
              <a:chExt cx="96" cy="96"/>
            </a:xfrm>
          </p:grpSpPr>
          <p:sp>
            <p:nvSpPr>
              <p:cNvPr id="10543" name="Line 63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44" name="Line 63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04" name="Group 634"/>
            <p:cNvGrpSpPr>
              <a:grpSpLocks/>
            </p:cNvGrpSpPr>
            <p:nvPr/>
          </p:nvGrpSpPr>
          <p:grpSpPr bwMode="auto">
            <a:xfrm>
              <a:off x="2112" y="4128"/>
              <a:ext cx="96" cy="96"/>
              <a:chOff x="96" y="4128"/>
              <a:chExt cx="96" cy="96"/>
            </a:xfrm>
          </p:grpSpPr>
          <p:sp>
            <p:nvSpPr>
              <p:cNvPr id="10541" name="Line 63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42" name="Line 63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05" name="Group 637"/>
            <p:cNvGrpSpPr>
              <a:grpSpLocks/>
            </p:cNvGrpSpPr>
            <p:nvPr/>
          </p:nvGrpSpPr>
          <p:grpSpPr bwMode="auto">
            <a:xfrm>
              <a:off x="2400" y="4128"/>
              <a:ext cx="96" cy="96"/>
              <a:chOff x="96" y="4128"/>
              <a:chExt cx="96" cy="96"/>
            </a:xfrm>
          </p:grpSpPr>
          <p:sp>
            <p:nvSpPr>
              <p:cNvPr id="10539" name="Line 63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40" name="Line 63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06" name="Group 640"/>
            <p:cNvGrpSpPr>
              <a:grpSpLocks/>
            </p:cNvGrpSpPr>
            <p:nvPr/>
          </p:nvGrpSpPr>
          <p:grpSpPr bwMode="auto">
            <a:xfrm>
              <a:off x="2688" y="4128"/>
              <a:ext cx="96" cy="96"/>
              <a:chOff x="96" y="4128"/>
              <a:chExt cx="96" cy="96"/>
            </a:xfrm>
          </p:grpSpPr>
          <p:sp>
            <p:nvSpPr>
              <p:cNvPr id="10537" name="Line 64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38" name="Line 64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07" name="Group 643"/>
            <p:cNvGrpSpPr>
              <a:grpSpLocks/>
            </p:cNvGrpSpPr>
            <p:nvPr/>
          </p:nvGrpSpPr>
          <p:grpSpPr bwMode="auto">
            <a:xfrm>
              <a:off x="2976" y="4128"/>
              <a:ext cx="96" cy="96"/>
              <a:chOff x="96" y="4128"/>
              <a:chExt cx="96" cy="96"/>
            </a:xfrm>
          </p:grpSpPr>
          <p:sp>
            <p:nvSpPr>
              <p:cNvPr id="10535" name="Line 64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36" name="Line 64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08" name="Group 646"/>
            <p:cNvGrpSpPr>
              <a:grpSpLocks/>
            </p:cNvGrpSpPr>
            <p:nvPr/>
          </p:nvGrpSpPr>
          <p:grpSpPr bwMode="auto">
            <a:xfrm>
              <a:off x="3264" y="4128"/>
              <a:ext cx="96" cy="96"/>
              <a:chOff x="96" y="4128"/>
              <a:chExt cx="96" cy="96"/>
            </a:xfrm>
          </p:grpSpPr>
          <p:sp>
            <p:nvSpPr>
              <p:cNvPr id="10533" name="Line 64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34" name="Line 64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09" name="Group 649"/>
            <p:cNvGrpSpPr>
              <a:grpSpLocks/>
            </p:cNvGrpSpPr>
            <p:nvPr/>
          </p:nvGrpSpPr>
          <p:grpSpPr bwMode="auto">
            <a:xfrm>
              <a:off x="3552" y="4128"/>
              <a:ext cx="96" cy="96"/>
              <a:chOff x="96" y="4128"/>
              <a:chExt cx="96" cy="96"/>
            </a:xfrm>
          </p:grpSpPr>
          <p:sp>
            <p:nvSpPr>
              <p:cNvPr id="10531" name="Line 65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32" name="Line 65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10" name="Group 652"/>
            <p:cNvGrpSpPr>
              <a:grpSpLocks/>
            </p:cNvGrpSpPr>
            <p:nvPr/>
          </p:nvGrpSpPr>
          <p:grpSpPr bwMode="auto">
            <a:xfrm>
              <a:off x="3840" y="4128"/>
              <a:ext cx="96" cy="96"/>
              <a:chOff x="96" y="4128"/>
              <a:chExt cx="96" cy="96"/>
            </a:xfrm>
          </p:grpSpPr>
          <p:sp>
            <p:nvSpPr>
              <p:cNvPr id="10529" name="Line 65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30" name="Line 65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11" name="Group 655"/>
            <p:cNvGrpSpPr>
              <a:grpSpLocks/>
            </p:cNvGrpSpPr>
            <p:nvPr/>
          </p:nvGrpSpPr>
          <p:grpSpPr bwMode="auto">
            <a:xfrm>
              <a:off x="4128" y="4128"/>
              <a:ext cx="96" cy="96"/>
              <a:chOff x="96" y="4128"/>
              <a:chExt cx="96" cy="96"/>
            </a:xfrm>
          </p:grpSpPr>
          <p:sp>
            <p:nvSpPr>
              <p:cNvPr id="10527" name="Line 65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28" name="Line 65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12" name="Group 658"/>
            <p:cNvGrpSpPr>
              <a:grpSpLocks/>
            </p:cNvGrpSpPr>
            <p:nvPr/>
          </p:nvGrpSpPr>
          <p:grpSpPr bwMode="auto">
            <a:xfrm>
              <a:off x="4416" y="4128"/>
              <a:ext cx="96" cy="96"/>
              <a:chOff x="96" y="4128"/>
              <a:chExt cx="96" cy="96"/>
            </a:xfrm>
          </p:grpSpPr>
          <p:sp>
            <p:nvSpPr>
              <p:cNvPr id="10525" name="Line 65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26" name="Line 66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13" name="Group 661"/>
            <p:cNvGrpSpPr>
              <a:grpSpLocks/>
            </p:cNvGrpSpPr>
            <p:nvPr/>
          </p:nvGrpSpPr>
          <p:grpSpPr bwMode="auto">
            <a:xfrm>
              <a:off x="4704" y="4128"/>
              <a:ext cx="96" cy="96"/>
              <a:chOff x="96" y="4128"/>
              <a:chExt cx="96" cy="96"/>
            </a:xfrm>
          </p:grpSpPr>
          <p:sp>
            <p:nvSpPr>
              <p:cNvPr id="10523" name="Line 66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24" name="Line 66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14" name="Group 664"/>
            <p:cNvGrpSpPr>
              <a:grpSpLocks/>
            </p:cNvGrpSpPr>
            <p:nvPr/>
          </p:nvGrpSpPr>
          <p:grpSpPr bwMode="auto">
            <a:xfrm>
              <a:off x="4992" y="4128"/>
              <a:ext cx="96" cy="96"/>
              <a:chOff x="96" y="4128"/>
              <a:chExt cx="96" cy="96"/>
            </a:xfrm>
          </p:grpSpPr>
          <p:sp>
            <p:nvSpPr>
              <p:cNvPr id="10521" name="Line 66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22" name="Line 66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15" name="Group 667"/>
            <p:cNvGrpSpPr>
              <a:grpSpLocks/>
            </p:cNvGrpSpPr>
            <p:nvPr/>
          </p:nvGrpSpPr>
          <p:grpSpPr bwMode="auto">
            <a:xfrm>
              <a:off x="5280" y="4128"/>
              <a:ext cx="96" cy="96"/>
              <a:chOff x="96" y="4128"/>
              <a:chExt cx="96" cy="96"/>
            </a:xfrm>
          </p:grpSpPr>
          <p:sp>
            <p:nvSpPr>
              <p:cNvPr id="10519" name="Line 66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20" name="Line 66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516" name="Group 670"/>
            <p:cNvGrpSpPr>
              <a:grpSpLocks/>
            </p:cNvGrpSpPr>
            <p:nvPr/>
          </p:nvGrpSpPr>
          <p:grpSpPr bwMode="auto">
            <a:xfrm>
              <a:off x="5568" y="4128"/>
              <a:ext cx="96" cy="96"/>
              <a:chOff x="96" y="4128"/>
              <a:chExt cx="96" cy="96"/>
            </a:xfrm>
          </p:grpSpPr>
          <p:sp>
            <p:nvSpPr>
              <p:cNvPr id="10517" name="Line 67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518" name="Line 67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10253" name="Group 673"/>
          <p:cNvGrpSpPr>
            <a:grpSpLocks/>
          </p:cNvGrpSpPr>
          <p:nvPr/>
        </p:nvGrpSpPr>
        <p:grpSpPr bwMode="auto">
          <a:xfrm>
            <a:off x="152400" y="1524000"/>
            <a:ext cx="8839200" cy="152400"/>
            <a:chOff x="96" y="4128"/>
            <a:chExt cx="5568" cy="96"/>
          </a:xfrm>
        </p:grpSpPr>
        <p:grpSp>
          <p:nvGrpSpPr>
            <p:cNvPr id="10437" name="Group 674"/>
            <p:cNvGrpSpPr>
              <a:grpSpLocks/>
            </p:cNvGrpSpPr>
            <p:nvPr/>
          </p:nvGrpSpPr>
          <p:grpSpPr bwMode="auto">
            <a:xfrm>
              <a:off x="96" y="4128"/>
              <a:ext cx="96" cy="96"/>
              <a:chOff x="96" y="4128"/>
              <a:chExt cx="96" cy="96"/>
            </a:xfrm>
          </p:grpSpPr>
          <p:sp>
            <p:nvSpPr>
              <p:cNvPr id="10495" name="Line 67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96" name="Line 67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438" name="Group 677"/>
            <p:cNvGrpSpPr>
              <a:grpSpLocks/>
            </p:cNvGrpSpPr>
            <p:nvPr/>
          </p:nvGrpSpPr>
          <p:grpSpPr bwMode="auto">
            <a:xfrm>
              <a:off x="384" y="4128"/>
              <a:ext cx="96" cy="96"/>
              <a:chOff x="96" y="4128"/>
              <a:chExt cx="96" cy="96"/>
            </a:xfrm>
          </p:grpSpPr>
          <p:sp>
            <p:nvSpPr>
              <p:cNvPr id="10493" name="Line 67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94" name="Line 67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439" name="Group 680"/>
            <p:cNvGrpSpPr>
              <a:grpSpLocks/>
            </p:cNvGrpSpPr>
            <p:nvPr/>
          </p:nvGrpSpPr>
          <p:grpSpPr bwMode="auto">
            <a:xfrm>
              <a:off x="672" y="4128"/>
              <a:ext cx="96" cy="96"/>
              <a:chOff x="96" y="4128"/>
              <a:chExt cx="96" cy="96"/>
            </a:xfrm>
          </p:grpSpPr>
          <p:sp>
            <p:nvSpPr>
              <p:cNvPr id="10491" name="Line 68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92" name="Line 68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440" name="Group 683"/>
            <p:cNvGrpSpPr>
              <a:grpSpLocks/>
            </p:cNvGrpSpPr>
            <p:nvPr/>
          </p:nvGrpSpPr>
          <p:grpSpPr bwMode="auto">
            <a:xfrm>
              <a:off x="960" y="4128"/>
              <a:ext cx="96" cy="96"/>
              <a:chOff x="96" y="4128"/>
              <a:chExt cx="96" cy="96"/>
            </a:xfrm>
          </p:grpSpPr>
          <p:sp>
            <p:nvSpPr>
              <p:cNvPr id="10489" name="Line 68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90" name="Line 68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441" name="Group 686"/>
            <p:cNvGrpSpPr>
              <a:grpSpLocks/>
            </p:cNvGrpSpPr>
            <p:nvPr/>
          </p:nvGrpSpPr>
          <p:grpSpPr bwMode="auto">
            <a:xfrm>
              <a:off x="1248" y="4128"/>
              <a:ext cx="96" cy="96"/>
              <a:chOff x="96" y="4128"/>
              <a:chExt cx="96" cy="96"/>
            </a:xfrm>
          </p:grpSpPr>
          <p:sp>
            <p:nvSpPr>
              <p:cNvPr id="10487" name="Line 68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88" name="Line 68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442" name="Group 689"/>
            <p:cNvGrpSpPr>
              <a:grpSpLocks/>
            </p:cNvGrpSpPr>
            <p:nvPr/>
          </p:nvGrpSpPr>
          <p:grpSpPr bwMode="auto">
            <a:xfrm>
              <a:off x="1536" y="4128"/>
              <a:ext cx="96" cy="96"/>
              <a:chOff x="96" y="4128"/>
              <a:chExt cx="96" cy="96"/>
            </a:xfrm>
          </p:grpSpPr>
          <p:sp>
            <p:nvSpPr>
              <p:cNvPr id="10485" name="Line 69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86" name="Line 69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443" name="Group 692"/>
            <p:cNvGrpSpPr>
              <a:grpSpLocks/>
            </p:cNvGrpSpPr>
            <p:nvPr/>
          </p:nvGrpSpPr>
          <p:grpSpPr bwMode="auto">
            <a:xfrm>
              <a:off x="1824" y="4128"/>
              <a:ext cx="96" cy="96"/>
              <a:chOff x="96" y="4128"/>
              <a:chExt cx="96" cy="96"/>
            </a:xfrm>
          </p:grpSpPr>
          <p:sp>
            <p:nvSpPr>
              <p:cNvPr id="10483" name="Line 69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84" name="Line 69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444" name="Group 695"/>
            <p:cNvGrpSpPr>
              <a:grpSpLocks/>
            </p:cNvGrpSpPr>
            <p:nvPr/>
          </p:nvGrpSpPr>
          <p:grpSpPr bwMode="auto">
            <a:xfrm>
              <a:off x="2112" y="4128"/>
              <a:ext cx="96" cy="96"/>
              <a:chOff x="96" y="4128"/>
              <a:chExt cx="96" cy="96"/>
            </a:xfrm>
          </p:grpSpPr>
          <p:sp>
            <p:nvSpPr>
              <p:cNvPr id="10481" name="Line 69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82" name="Line 69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445" name="Group 698"/>
            <p:cNvGrpSpPr>
              <a:grpSpLocks/>
            </p:cNvGrpSpPr>
            <p:nvPr/>
          </p:nvGrpSpPr>
          <p:grpSpPr bwMode="auto">
            <a:xfrm>
              <a:off x="2400" y="4128"/>
              <a:ext cx="96" cy="96"/>
              <a:chOff x="96" y="4128"/>
              <a:chExt cx="96" cy="96"/>
            </a:xfrm>
          </p:grpSpPr>
          <p:sp>
            <p:nvSpPr>
              <p:cNvPr id="10479" name="Line 69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80" name="Line 70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446" name="Group 701"/>
            <p:cNvGrpSpPr>
              <a:grpSpLocks/>
            </p:cNvGrpSpPr>
            <p:nvPr/>
          </p:nvGrpSpPr>
          <p:grpSpPr bwMode="auto">
            <a:xfrm>
              <a:off x="2688" y="4128"/>
              <a:ext cx="96" cy="96"/>
              <a:chOff x="96" y="4128"/>
              <a:chExt cx="96" cy="96"/>
            </a:xfrm>
          </p:grpSpPr>
          <p:sp>
            <p:nvSpPr>
              <p:cNvPr id="10477" name="Line 70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78" name="Line 70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447" name="Group 704"/>
            <p:cNvGrpSpPr>
              <a:grpSpLocks/>
            </p:cNvGrpSpPr>
            <p:nvPr/>
          </p:nvGrpSpPr>
          <p:grpSpPr bwMode="auto">
            <a:xfrm>
              <a:off x="2976" y="4128"/>
              <a:ext cx="96" cy="96"/>
              <a:chOff x="96" y="4128"/>
              <a:chExt cx="96" cy="96"/>
            </a:xfrm>
          </p:grpSpPr>
          <p:sp>
            <p:nvSpPr>
              <p:cNvPr id="10475" name="Line 70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76" name="Line 70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448" name="Group 707"/>
            <p:cNvGrpSpPr>
              <a:grpSpLocks/>
            </p:cNvGrpSpPr>
            <p:nvPr/>
          </p:nvGrpSpPr>
          <p:grpSpPr bwMode="auto">
            <a:xfrm>
              <a:off x="3264" y="4128"/>
              <a:ext cx="96" cy="96"/>
              <a:chOff x="96" y="4128"/>
              <a:chExt cx="96" cy="96"/>
            </a:xfrm>
          </p:grpSpPr>
          <p:sp>
            <p:nvSpPr>
              <p:cNvPr id="10473" name="Line 70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74" name="Line 70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449" name="Group 710"/>
            <p:cNvGrpSpPr>
              <a:grpSpLocks/>
            </p:cNvGrpSpPr>
            <p:nvPr/>
          </p:nvGrpSpPr>
          <p:grpSpPr bwMode="auto">
            <a:xfrm>
              <a:off x="3552" y="4128"/>
              <a:ext cx="96" cy="96"/>
              <a:chOff x="96" y="4128"/>
              <a:chExt cx="96" cy="96"/>
            </a:xfrm>
          </p:grpSpPr>
          <p:sp>
            <p:nvSpPr>
              <p:cNvPr id="10471" name="Line 71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72" name="Line 71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450" name="Group 713"/>
            <p:cNvGrpSpPr>
              <a:grpSpLocks/>
            </p:cNvGrpSpPr>
            <p:nvPr/>
          </p:nvGrpSpPr>
          <p:grpSpPr bwMode="auto">
            <a:xfrm>
              <a:off x="3840" y="4128"/>
              <a:ext cx="96" cy="96"/>
              <a:chOff x="96" y="4128"/>
              <a:chExt cx="96" cy="96"/>
            </a:xfrm>
          </p:grpSpPr>
          <p:sp>
            <p:nvSpPr>
              <p:cNvPr id="10469" name="Line 71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70" name="Line 71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451" name="Group 716"/>
            <p:cNvGrpSpPr>
              <a:grpSpLocks/>
            </p:cNvGrpSpPr>
            <p:nvPr/>
          </p:nvGrpSpPr>
          <p:grpSpPr bwMode="auto">
            <a:xfrm>
              <a:off x="4128" y="4128"/>
              <a:ext cx="96" cy="96"/>
              <a:chOff x="96" y="4128"/>
              <a:chExt cx="96" cy="96"/>
            </a:xfrm>
          </p:grpSpPr>
          <p:sp>
            <p:nvSpPr>
              <p:cNvPr id="10467" name="Line 71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68" name="Line 71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452" name="Group 719"/>
            <p:cNvGrpSpPr>
              <a:grpSpLocks/>
            </p:cNvGrpSpPr>
            <p:nvPr/>
          </p:nvGrpSpPr>
          <p:grpSpPr bwMode="auto">
            <a:xfrm>
              <a:off x="4416" y="4128"/>
              <a:ext cx="96" cy="96"/>
              <a:chOff x="96" y="4128"/>
              <a:chExt cx="96" cy="96"/>
            </a:xfrm>
          </p:grpSpPr>
          <p:sp>
            <p:nvSpPr>
              <p:cNvPr id="10465" name="Line 72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66" name="Line 72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453" name="Group 722"/>
            <p:cNvGrpSpPr>
              <a:grpSpLocks/>
            </p:cNvGrpSpPr>
            <p:nvPr/>
          </p:nvGrpSpPr>
          <p:grpSpPr bwMode="auto">
            <a:xfrm>
              <a:off x="4704" y="4128"/>
              <a:ext cx="96" cy="96"/>
              <a:chOff x="96" y="4128"/>
              <a:chExt cx="96" cy="96"/>
            </a:xfrm>
          </p:grpSpPr>
          <p:sp>
            <p:nvSpPr>
              <p:cNvPr id="10463" name="Line 72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64" name="Line 72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454" name="Group 725"/>
            <p:cNvGrpSpPr>
              <a:grpSpLocks/>
            </p:cNvGrpSpPr>
            <p:nvPr/>
          </p:nvGrpSpPr>
          <p:grpSpPr bwMode="auto">
            <a:xfrm>
              <a:off x="4992" y="4128"/>
              <a:ext cx="96" cy="96"/>
              <a:chOff x="96" y="4128"/>
              <a:chExt cx="96" cy="96"/>
            </a:xfrm>
          </p:grpSpPr>
          <p:sp>
            <p:nvSpPr>
              <p:cNvPr id="10461" name="Line 72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62" name="Line 72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455" name="Group 728"/>
            <p:cNvGrpSpPr>
              <a:grpSpLocks/>
            </p:cNvGrpSpPr>
            <p:nvPr/>
          </p:nvGrpSpPr>
          <p:grpSpPr bwMode="auto">
            <a:xfrm>
              <a:off x="5280" y="4128"/>
              <a:ext cx="96" cy="96"/>
              <a:chOff x="96" y="4128"/>
              <a:chExt cx="96" cy="96"/>
            </a:xfrm>
          </p:grpSpPr>
          <p:sp>
            <p:nvSpPr>
              <p:cNvPr id="10459" name="Line 72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60" name="Line 73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456" name="Group 731"/>
            <p:cNvGrpSpPr>
              <a:grpSpLocks/>
            </p:cNvGrpSpPr>
            <p:nvPr/>
          </p:nvGrpSpPr>
          <p:grpSpPr bwMode="auto">
            <a:xfrm>
              <a:off x="5568" y="4128"/>
              <a:ext cx="96" cy="96"/>
              <a:chOff x="96" y="4128"/>
              <a:chExt cx="96" cy="96"/>
            </a:xfrm>
          </p:grpSpPr>
          <p:sp>
            <p:nvSpPr>
              <p:cNvPr id="10457" name="Line 73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58" name="Line 73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10254" name="Group 734"/>
          <p:cNvGrpSpPr>
            <a:grpSpLocks/>
          </p:cNvGrpSpPr>
          <p:nvPr/>
        </p:nvGrpSpPr>
        <p:grpSpPr bwMode="auto">
          <a:xfrm>
            <a:off x="152400" y="1066800"/>
            <a:ext cx="8839200" cy="152400"/>
            <a:chOff x="96" y="4128"/>
            <a:chExt cx="5568" cy="96"/>
          </a:xfrm>
        </p:grpSpPr>
        <p:grpSp>
          <p:nvGrpSpPr>
            <p:cNvPr id="10377" name="Group 735"/>
            <p:cNvGrpSpPr>
              <a:grpSpLocks/>
            </p:cNvGrpSpPr>
            <p:nvPr/>
          </p:nvGrpSpPr>
          <p:grpSpPr bwMode="auto">
            <a:xfrm>
              <a:off x="96" y="4128"/>
              <a:ext cx="96" cy="96"/>
              <a:chOff x="96" y="4128"/>
              <a:chExt cx="96" cy="96"/>
            </a:xfrm>
          </p:grpSpPr>
          <p:sp>
            <p:nvSpPr>
              <p:cNvPr id="10435" name="Line 73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36" name="Line 73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78" name="Group 738"/>
            <p:cNvGrpSpPr>
              <a:grpSpLocks/>
            </p:cNvGrpSpPr>
            <p:nvPr/>
          </p:nvGrpSpPr>
          <p:grpSpPr bwMode="auto">
            <a:xfrm>
              <a:off x="384" y="4128"/>
              <a:ext cx="96" cy="96"/>
              <a:chOff x="96" y="4128"/>
              <a:chExt cx="96" cy="96"/>
            </a:xfrm>
          </p:grpSpPr>
          <p:sp>
            <p:nvSpPr>
              <p:cNvPr id="10433" name="Line 73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34" name="Line 74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79" name="Group 741"/>
            <p:cNvGrpSpPr>
              <a:grpSpLocks/>
            </p:cNvGrpSpPr>
            <p:nvPr/>
          </p:nvGrpSpPr>
          <p:grpSpPr bwMode="auto">
            <a:xfrm>
              <a:off x="672" y="4128"/>
              <a:ext cx="96" cy="96"/>
              <a:chOff x="96" y="4128"/>
              <a:chExt cx="96" cy="96"/>
            </a:xfrm>
          </p:grpSpPr>
          <p:sp>
            <p:nvSpPr>
              <p:cNvPr id="10431" name="Line 74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32" name="Line 74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80" name="Group 744"/>
            <p:cNvGrpSpPr>
              <a:grpSpLocks/>
            </p:cNvGrpSpPr>
            <p:nvPr/>
          </p:nvGrpSpPr>
          <p:grpSpPr bwMode="auto">
            <a:xfrm>
              <a:off x="960" y="4128"/>
              <a:ext cx="96" cy="96"/>
              <a:chOff x="96" y="4128"/>
              <a:chExt cx="96" cy="96"/>
            </a:xfrm>
          </p:grpSpPr>
          <p:sp>
            <p:nvSpPr>
              <p:cNvPr id="10429" name="Line 74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30" name="Line 74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81" name="Group 747"/>
            <p:cNvGrpSpPr>
              <a:grpSpLocks/>
            </p:cNvGrpSpPr>
            <p:nvPr/>
          </p:nvGrpSpPr>
          <p:grpSpPr bwMode="auto">
            <a:xfrm>
              <a:off x="1248" y="4128"/>
              <a:ext cx="96" cy="96"/>
              <a:chOff x="96" y="4128"/>
              <a:chExt cx="96" cy="96"/>
            </a:xfrm>
          </p:grpSpPr>
          <p:sp>
            <p:nvSpPr>
              <p:cNvPr id="10427" name="Line 74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28" name="Line 74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82" name="Group 750"/>
            <p:cNvGrpSpPr>
              <a:grpSpLocks/>
            </p:cNvGrpSpPr>
            <p:nvPr/>
          </p:nvGrpSpPr>
          <p:grpSpPr bwMode="auto">
            <a:xfrm>
              <a:off x="1536" y="4128"/>
              <a:ext cx="96" cy="96"/>
              <a:chOff x="96" y="4128"/>
              <a:chExt cx="96" cy="96"/>
            </a:xfrm>
          </p:grpSpPr>
          <p:sp>
            <p:nvSpPr>
              <p:cNvPr id="10425" name="Line 75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26" name="Line 75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83" name="Group 753"/>
            <p:cNvGrpSpPr>
              <a:grpSpLocks/>
            </p:cNvGrpSpPr>
            <p:nvPr/>
          </p:nvGrpSpPr>
          <p:grpSpPr bwMode="auto">
            <a:xfrm>
              <a:off x="1824" y="4128"/>
              <a:ext cx="96" cy="96"/>
              <a:chOff x="96" y="4128"/>
              <a:chExt cx="96" cy="96"/>
            </a:xfrm>
          </p:grpSpPr>
          <p:sp>
            <p:nvSpPr>
              <p:cNvPr id="10423" name="Line 75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24" name="Line 75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84" name="Group 756"/>
            <p:cNvGrpSpPr>
              <a:grpSpLocks/>
            </p:cNvGrpSpPr>
            <p:nvPr/>
          </p:nvGrpSpPr>
          <p:grpSpPr bwMode="auto">
            <a:xfrm>
              <a:off x="2112" y="4128"/>
              <a:ext cx="96" cy="96"/>
              <a:chOff x="96" y="4128"/>
              <a:chExt cx="96" cy="96"/>
            </a:xfrm>
          </p:grpSpPr>
          <p:sp>
            <p:nvSpPr>
              <p:cNvPr id="10421" name="Line 75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22" name="Line 75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85" name="Group 759"/>
            <p:cNvGrpSpPr>
              <a:grpSpLocks/>
            </p:cNvGrpSpPr>
            <p:nvPr/>
          </p:nvGrpSpPr>
          <p:grpSpPr bwMode="auto">
            <a:xfrm>
              <a:off x="2400" y="4128"/>
              <a:ext cx="96" cy="96"/>
              <a:chOff x="96" y="4128"/>
              <a:chExt cx="96" cy="96"/>
            </a:xfrm>
          </p:grpSpPr>
          <p:sp>
            <p:nvSpPr>
              <p:cNvPr id="10419" name="Line 76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20" name="Line 76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86" name="Group 762"/>
            <p:cNvGrpSpPr>
              <a:grpSpLocks/>
            </p:cNvGrpSpPr>
            <p:nvPr/>
          </p:nvGrpSpPr>
          <p:grpSpPr bwMode="auto">
            <a:xfrm>
              <a:off x="2688" y="4128"/>
              <a:ext cx="96" cy="96"/>
              <a:chOff x="96" y="4128"/>
              <a:chExt cx="96" cy="96"/>
            </a:xfrm>
          </p:grpSpPr>
          <p:sp>
            <p:nvSpPr>
              <p:cNvPr id="10417" name="Line 76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18" name="Line 76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87" name="Group 765"/>
            <p:cNvGrpSpPr>
              <a:grpSpLocks/>
            </p:cNvGrpSpPr>
            <p:nvPr/>
          </p:nvGrpSpPr>
          <p:grpSpPr bwMode="auto">
            <a:xfrm>
              <a:off x="2976" y="4128"/>
              <a:ext cx="96" cy="96"/>
              <a:chOff x="96" y="4128"/>
              <a:chExt cx="96" cy="96"/>
            </a:xfrm>
          </p:grpSpPr>
          <p:sp>
            <p:nvSpPr>
              <p:cNvPr id="10415" name="Line 76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16" name="Line 76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88" name="Group 768"/>
            <p:cNvGrpSpPr>
              <a:grpSpLocks/>
            </p:cNvGrpSpPr>
            <p:nvPr/>
          </p:nvGrpSpPr>
          <p:grpSpPr bwMode="auto">
            <a:xfrm>
              <a:off x="3264" y="4128"/>
              <a:ext cx="96" cy="96"/>
              <a:chOff x="96" y="4128"/>
              <a:chExt cx="96" cy="96"/>
            </a:xfrm>
          </p:grpSpPr>
          <p:sp>
            <p:nvSpPr>
              <p:cNvPr id="10413" name="Line 76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14" name="Line 77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89" name="Group 771"/>
            <p:cNvGrpSpPr>
              <a:grpSpLocks/>
            </p:cNvGrpSpPr>
            <p:nvPr/>
          </p:nvGrpSpPr>
          <p:grpSpPr bwMode="auto">
            <a:xfrm>
              <a:off x="3552" y="4128"/>
              <a:ext cx="96" cy="96"/>
              <a:chOff x="96" y="4128"/>
              <a:chExt cx="96" cy="96"/>
            </a:xfrm>
          </p:grpSpPr>
          <p:sp>
            <p:nvSpPr>
              <p:cNvPr id="10411" name="Line 77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12" name="Line 77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90" name="Group 774"/>
            <p:cNvGrpSpPr>
              <a:grpSpLocks/>
            </p:cNvGrpSpPr>
            <p:nvPr/>
          </p:nvGrpSpPr>
          <p:grpSpPr bwMode="auto">
            <a:xfrm>
              <a:off x="3840" y="4128"/>
              <a:ext cx="96" cy="96"/>
              <a:chOff x="96" y="4128"/>
              <a:chExt cx="96" cy="96"/>
            </a:xfrm>
          </p:grpSpPr>
          <p:sp>
            <p:nvSpPr>
              <p:cNvPr id="10409" name="Line 77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10" name="Line 77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91" name="Group 777"/>
            <p:cNvGrpSpPr>
              <a:grpSpLocks/>
            </p:cNvGrpSpPr>
            <p:nvPr/>
          </p:nvGrpSpPr>
          <p:grpSpPr bwMode="auto">
            <a:xfrm>
              <a:off x="4128" y="4128"/>
              <a:ext cx="96" cy="96"/>
              <a:chOff x="96" y="4128"/>
              <a:chExt cx="96" cy="96"/>
            </a:xfrm>
          </p:grpSpPr>
          <p:sp>
            <p:nvSpPr>
              <p:cNvPr id="10407" name="Line 77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08" name="Line 77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92" name="Group 780"/>
            <p:cNvGrpSpPr>
              <a:grpSpLocks/>
            </p:cNvGrpSpPr>
            <p:nvPr/>
          </p:nvGrpSpPr>
          <p:grpSpPr bwMode="auto">
            <a:xfrm>
              <a:off x="4416" y="4128"/>
              <a:ext cx="96" cy="96"/>
              <a:chOff x="96" y="4128"/>
              <a:chExt cx="96" cy="96"/>
            </a:xfrm>
          </p:grpSpPr>
          <p:sp>
            <p:nvSpPr>
              <p:cNvPr id="10405" name="Line 78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06" name="Line 78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93" name="Group 783"/>
            <p:cNvGrpSpPr>
              <a:grpSpLocks/>
            </p:cNvGrpSpPr>
            <p:nvPr/>
          </p:nvGrpSpPr>
          <p:grpSpPr bwMode="auto">
            <a:xfrm>
              <a:off x="4704" y="4128"/>
              <a:ext cx="96" cy="96"/>
              <a:chOff x="96" y="4128"/>
              <a:chExt cx="96" cy="96"/>
            </a:xfrm>
          </p:grpSpPr>
          <p:sp>
            <p:nvSpPr>
              <p:cNvPr id="10403" name="Line 78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04" name="Line 78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94" name="Group 786"/>
            <p:cNvGrpSpPr>
              <a:grpSpLocks/>
            </p:cNvGrpSpPr>
            <p:nvPr/>
          </p:nvGrpSpPr>
          <p:grpSpPr bwMode="auto">
            <a:xfrm>
              <a:off x="4992" y="4128"/>
              <a:ext cx="96" cy="96"/>
              <a:chOff x="96" y="4128"/>
              <a:chExt cx="96" cy="96"/>
            </a:xfrm>
          </p:grpSpPr>
          <p:sp>
            <p:nvSpPr>
              <p:cNvPr id="10401" name="Line 78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02" name="Line 78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95" name="Group 789"/>
            <p:cNvGrpSpPr>
              <a:grpSpLocks/>
            </p:cNvGrpSpPr>
            <p:nvPr/>
          </p:nvGrpSpPr>
          <p:grpSpPr bwMode="auto">
            <a:xfrm>
              <a:off x="5280" y="4128"/>
              <a:ext cx="96" cy="96"/>
              <a:chOff x="96" y="4128"/>
              <a:chExt cx="96" cy="96"/>
            </a:xfrm>
          </p:grpSpPr>
          <p:sp>
            <p:nvSpPr>
              <p:cNvPr id="10399" name="Line 79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400" name="Line 79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96" name="Group 792"/>
            <p:cNvGrpSpPr>
              <a:grpSpLocks/>
            </p:cNvGrpSpPr>
            <p:nvPr/>
          </p:nvGrpSpPr>
          <p:grpSpPr bwMode="auto">
            <a:xfrm>
              <a:off x="5568" y="4128"/>
              <a:ext cx="96" cy="96"/>
              <a:chOff x="96" y="4128"/>
              <a:chExt cx="96" cy="96"/>
            </a:xfrm>
          </p:grpSpPr>
          <p:sp>
            <p:nvSpPr>
              <p:cNvPr id="10397" name="Line 79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98" name="Line 79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10255" name="Group 795"/>
          <p:cNvGrpSpPr>
            <a:grpSpLocks/>
          </p:cNvGrpSpPr>
          <p:nvPr/>
        </p:nvGrpSpPr>
        <p:grpSpPr bwMode="auto">
          <a:xfrm>
            <a:off x="152400" y="609600"/>
            <a:ext cx="8839200" cy="152400"/>
            <a:chOff x="96" y="4128"/>
            <a:chExt cx="5568" cy="96"/>
          </a:xfrm>
        </p:grpSpPr>
        <p:grpSp>
          <p:nvGrpSpPr>
            <p:cNvPr id="10317" name="Group 796"/>
            <p:cNvGrpSpPr>
              <a:grpSpLocks/>
            </p:cNvGrpSpPr>
            <p:nvPr/>
          </p:nvGrpSpPr>
          <p:grpSpPr bwMode="auto">
            <a:xfrm>
              <a:off x="96" y="4128"/>
              <a:ext cx="96" cy="96"/>
              <a:chOff x="96" y="4128"/>
              <a:chExt cx="96" cy="96"/>
            </a:xfrm>
          </p:grpSpPr>
          <p:sp>
            <p:nvSpPr>
              <p:cNvPr id="10375" name="Line 79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76" name="Line 79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18" name="Group 799"/>
            <p:cNvGrpSpPr>
              <a:grpSpLocks/>
            </p:cNvGrpSpPr>
            <p:nvPr/>
          </p:nvGrpSpPr>
          <p:grpSpPr bwMode="auto">
            <a:xfrm>
              <a:off x="384" y="4128"/>
              <a:ext cx="96" cy="96"/>
              <a:chOff x="96" y="4128"/>
              <a:chExt cx="96" cy="96"/>
            </a:xfrm>
          </p:grpSpPr>
          <p:sp>
            <p:nvSpPr>
              <p:cNvPr id="10373" name="Line 80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74" name="Line 80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19" name="Group 802"/>
            <p:cNvGrpSpPr>
              <a:grpSpLocks/>
            </p:cNvGrpSpPr>
            <p:nvPr/>
          </p:nvGrpSpPr>
          <p:grpSpPr bwMode="auto">
            <a:xfrm>
              <a:off x="672" y="4128"/>
              <a:ext cx="96" cy="96"/>
              <a:chOff x="96" y="4128"/>
              <a:chExt cx="96" cy="96"/>
            </a:xfrm>
          </p:grpSpPr>
          <p:sp>
            <p:nvSpPr>
              <p:cNvPr id="10371" name="Line 80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72" name="Line 80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20" name="Group 805"/>
            <p:cNvGrpSpPr>
              <a:grpSpLocks/>
            </p:cNvGrpSpPr>
            <p:nvPr/>
          </p:nvGrpSpPr>
          <p:grpSpPr bwMode="auto">
            <a:xfrm>
              <a:off x="960" y="4128"/>
              <a:ext cx="96" cy="96"/>
              <a:chOff x="96" y="4128"/>
              <a:chExt cx="96" cy="96"/>
            </a:xfrm>
          </p:grpSpPr>
          <p:sp>
            <p:nvSpPr>
              <p:cNvPr id="10369" name="Line 80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70" name="Line 80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21" name="Group 808"/>
            <p:cNvGrpSpPr>
              <a:grpSpLocks/>
            </p:cNvGrpSpPr>
            <p:nvPr/>
          </p:nvGrpSpPr>
          <p:grpSpPr bwMode="auto">
            <a:xfrm>
              <a:off x="1248" y="4128"/>
              <a:ext cx="96" cy="96"/>
              <a:chOff x="96" y="4128"/>
              <a:chExt cx="96" cy="96"/>
            </a:xfrm>
          </p:grpSpPr>
          <p:sp>
            <p:nvSpPr>
              <p:cNvPr id="10367" name="Line 80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68" name="Line 81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22" name="Group 811"/>
            <p:cNvGrpSpPr>
              <a:grpSpLocks/>
            </p:cNvGrpSpPr>
            <p:nvPr/>
          </p:nvGrpSpPr>
          <p:grpSpPr bwMode="auto">
            <a:xfrm>
              <a:off x="1536" y="4128"/>
              <a:ext cx="96" cy="96"/>
              <a:chOff x="96" y="4128"/>
              <a:chExt cx="96" cy="96"/>
            </a:xfrm>
          </p:grpSpPr>
          <p:sp>
            <p:nvSpPr>
              <p:cNvPr id="10365" name="Line 81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66" name="Line 81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23" name="Group 814"/>
            <p:cNvGrpSpPr>
              <a:grpSpLocks/>
            </p:cNvGrpSpPr>
            <p:nvPr/>
          </p:nvGrpSpPr>
          <p:grpSpPr bwMode="auto">
            <a:xfrm>
              <a:off x="1824" y="4128"/>
              <a:ext cx="96" cy="96"/>
              <a:chOff x="96" y="4128"/>
              <a:chExt cx="96" cy="96"/>
            </a:xfrm>
          </p:grpSpPr>
          <p:sp>
            <p:nvSpPr>
              <p:cNvPr id="10363" name="Line 81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64" name="Line 81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24" name="Group 817"/>
            <p:cNvGrpSpPr>
              <a:grpSpLocks/>
            </p:cNvGrpSpPr>
            <p:nvPr/>
          </p:nvGrpSpPr>
          <p:grpSpPr bwMode="auto">
            <a:xfrm>
              <a:off x="2112" y="4128"/>
              <a:ext cx="96" cy="96"/>
              <a:chOff x="96" y="4128"/>
              <a:chExt cx="96" cy="96"/>
            </a:xfrm>
          </p:grpSpPr>
          <p:sp>
            <p:nvSpPr>
              <p:cNvPr id="10361" name="Line 81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62" name="Line 81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25" name="Group 820"/>
            <p:cNvGrpSpPr>
              <a:grpSpLocks/>
            </p:cNvGrpSpPr>
            <p:nvPr/>
          </p:nvGrpSpPr>
          <p:grpSpPr bwMode="auto">
            <a:xfrm>
              <a:off x="2400" y="4128"/>
              <a:ext cx="96" cy="96"/>
              <a:chOff x="96" y="4128"/>
              <a:chExt cx="96" cy="96"/>
            </a:xfrm>
          </p:grpSpPr>
          <p:sp>
            <p:nvSpPr>
              <p:cNvPr id="10359" name="Line 82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60" name="Line 82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26" name="Group 823"/>
            <p:cNvGrpSpPr>
              <a:grpSpLocks/>
            </p:cNvGrpSpPr>
            <p:nvPr/>
          </p:nvGrpSpPr>
          <p:grpSpPr bwMode="auto">
            <a:xfrm>
              <a:off x="2688" y="4128"/>
              <a:ext cx="96" cy="96"/>
              <a:chOff x="96" y="4128"/>
              <a:chExt cx="96" cy="96"/>
            </a:xfrm>
          </p:grpSpPr>
          <p:sp>
            <p:nvSpPr>
              <p:cNvPr id="10357" name="Line 82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58" name="Line 82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27" name="Group 826"/>
            <p:cNvGrpSpPr>
              <a:grpSpLocks/>
            </p:cNvGrpSpPr>
            <p:nvPr/>
          </p:nvGrpSpPr>
          <p:grpSpPr bwMode="auto">
            <a:xfrm>
              <a:off x="2976" y="4128"/>
              <a:ext cx="96" cy="96"/>
              <a:chOff x="96" y="4128"/>
              <a:chExt cx="96" cy="96"/>
            </a:xfrm>
          </p:grpSpPr>
          <p:sp>
            <p:nvSpPr>
              <p:cNvPr id="10355" name="Line 82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56" name="Line 82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28" name="Group 829"/>
            <p:cNvGrpSpPr>
              <a:grpSpLocks/>
            </p:cNvGrpSpPr>
            <p:nvPr/>
          </p:nvGrpSpPr>
          <p:grpSpPr bwMode="auto">
            <a:xfrm>
              <a:off x="3264" y="4128"/>
              <a:ext cx="96" cy="96"/>
              <a:chOff x="96" y="4128"/>
              <a:chExt cx="96" cy="96"/>
            </a:xfrm>
          </p:grpSpPr>
          <p:sp>
            <p:nvSpPr>
              <p:cNvPr id="10353" name="Line 83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54" name="Line 83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29" name="Group 832"/>
            <p:cNvGrpSpPr>
              <a:grpSpLocks/>
            </p:cNvGrpSpPr>
            <p:nvPr/>
          </p:nvGrpSpPr>
          <p:grpSpPr bwMode="auto">
            <a:xfrm>
              <a:off x="3552" y="4128"/>
              <a:ext cx="96" cy="96"/>
              <a:chOff x="96" y="4128"/>
              <a:chExt cx="96" cy="96"/>
            </a:xfrm>
          </p:grpSpPr>
          <p:sp>
            <p:nvSpPr>
              <p:cNvPr id="10351" name="Line 83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52" name="Line 83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30" name="Group 835"/>
            <p:cNvGrpSpPr>
              <a:grpSpLocks/>
            </p:cNvGrpSpPr>
            <p:nvPr/>
          </p:nvGrpSpPr>
          <p:grpSpPr bwMode="auto">
            <a:xfrm>
              <a:off x="3840" y="4128"/>
              <a:ext cx="96" cy="96"/>
              <a:chOff x="96" y="4128"/>
              <a:chExt cx="96" cy="96"/>
            </a:xfrm>
          </p:grpSpPr>
          <p:sp>
            <p:nvSpPr>
              <p:cNvPr id="10349" name="Line 83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50" name="Line 83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31" name="Group 838"/>
            <p:cNvGrpSpPr>
              <a:grpSpLocks/>
            </p:cNvGrpSpPr>
            <p:nvPr/>
          </p:nvGrpSpPr>
          <p:grpSpPr bwMode="auto">
            <a:xfrm>
              <a:off x="4128" y="4128"/>
              <a:ext cx="96" cy="96"/>
              <a:chOff x="96" y="4128"/>
              <a:chExt cx="96" cy="96"/>
            </a:xfrm>
          </p:grpSpPr>
          <p:sp>
            <p:nvSpPr>
              <p:cNvPr id="10347" name="Line 83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48" name="Line 84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32" name="Group 841"/>
            <p:cNvGrpSpPr>
              <a:grpSpLocks/>
            </p:cNvGrpSpPr>
            <p:nvPr/>
          </p:nvGrpSpPr>
          <p:grpSpPr bwMode="auto">
            <a:xfrm>
              <a:off x="4416" y="4128"/>
              <a:ext cx="96" cy="96"/>
              <a:chOff x="96" y="4128"/>
              <a:chExt cx="96" cy="96"/>
            </a:xfrm>
          </p:grpSpPr>
          <p:sp>
            <p:nvSpPr>
              <p:cNvPr id="10345" name="Line 84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46" name="Line 84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33" name="Group 844"/>
            <p:cNvGrpSpPr>
              <a:grpSpLocks/>
            </p:cNvGrpSpPr>
            <p:nvPr/>
          </p:nvGrpSpPr>
          <p:grpSpPr bwMode="auto">
            <a:xfrm>
              <a:off x="4704" y="4128"/>
              <a:ext cx="96" cy="96"/>
              <a:chOff x="96" y="4128"/>
              <a:chExt cx="96" cy="96"/>
            </a:xfrm>
          </p:grpSpPr>
          <p:sp>
            <p:nvSpPr>
              <p:cNvPr id="10343" name="Line 84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44" name="Line 84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34" name="Group 847"/>
            <p:cNvGrpSpPr>
              <a:grpSpLocks/>
            </p:cNvGrpSpPr>
            <p:nvPr/>
          </p:nvGrpSpPr>
          <p:grpSpPr bwMode="auto">
            <a:xfrm>
              <a:off x="4992" y="4128"/>
              <a:ext cx="96" cy="96"/>
              <a:chOff x="96" y="4128"/>
              <a:chExt cx="96" cy="96"/>
            </a:xfrm>
          </p:grpSpPr>
          <p:sp>
            <p:nvSpPr>
              <p:cNvPr id="10341" name="Line 84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42" name="Line 84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35" name="Group 850"/>
            <p:cNvGrpSpPr>
              <a:grpSpLocks/>
            </p:cNvGrpSpPr>
            <p:nvPr/>
          </p:nvGrpSpPr>
          <p:grpSpPr bwMode="auto">
            <a:xfrm>
              <a:off x="5280" y="4128"/>
              <a:ext cx="96" cy="96"/>
              <a:chOff x="96" y="4128"/>
              <a:chExt cx="96" cy="96"/>
            </a:xfrm>
          </p:grpSpPr>
          <p:sp>
            <p:nvSpPr>
              <p:cNvPr id="10339" name="Line 85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40" name="Line 85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36" name="Group 853"/>
            <p:cNvGrpSpPr>
              <a:grpSpLocks/>
            </p:cNvGrpSpPr>
            <p:nvPr/>
          </p:nvGrpSpPr>
          <p:grpSpPr bwMode="auto">
            <a:xfrm>
              <a:off x="5568" y="4128"/>
              <a:ext cx="96" cy="96"/>
              <a:chOff x="96" y="4128"/>
              <a:chExt cx="96" cy="96"/>
            </a:xfrm>
          </p:grpSpPr>
          <p:sp>
            <p:nvSpPr>
              <p:cNvPr id="10337" name="Line 85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38" name="Line 85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grpSp>
        <p:nvGrpSpPr>
          <p:cNvPr id="10256" name="Group 856"/>
          <p:cNvGrpSpPr>
            <a:grpSpLocks/>
          </p:cNvGrpSpPr>
          <p:nvPr/>
        </p:nvGrpSpPr>
        <p:grpSpPr bwMode="auto">
          <a:xfrm>
            <a:off x="152400" y="152400"/>
            <a:ext cx="8839200" cy="152400"/>
            <a:chOff x="96" y="4128"/>
            <a:chExt cx="5568" cy="96"/>
          </a:xfrm>
        </p:grpSpPr>
        <p:grpSp>
          <p:nvGrpSpPr>
            <p:cNvPr id="10257" name="Group 857"/>
            <p:cNvGrpSpPr>
              <a:grpSpLocks/>
            </p:cNvGrpSpPr>
            <p:nvPr/>
          </p:nvGrpSpPr>
          <p:grpSpPr bwMode="auto">
            <a:xfrm>
              <a:off x="96" y="4128"/>
              <a:ext cx="96" cy="96"/>
              <a:chOff x="96" y="4128"/>
              <a:chExt cx="96" cy="96"/>
            </a:xfrm>
          </p:grpSpPr>
          <p:sp>
            <p:nvSpPr>
              <p:cNvPr id="10315" name="Line 85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16" name="Line 85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258" name="Group 860"/>
            <p:cNvGrpSpPr>
              <a:grpSpLocks/>
            </p:cNvGrpSpPr>
            <p:nvPr/>
          </p:nvGrpSpPr>
          <p:grpSpPr bwMode="auto">
            <a:xfrm>
              <a:off x="384" y="4128"/>
              <a:ext cx="96" cy="96"/>
              <a:chOff x="96" y="4128"/>
              <a:chExt cx="96" cy="96"/>
            </a:xfrm>
          </p:grpSpPr>
          <p:sp>
            <p:nvSpPr>
              <p:cNvPr id="10313" name="Line 86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14" name="Line 86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259" name="Group 863"/>
            <p:cNvGrpSpPr>
              <a:grpSpLocks/>
            </p:cNvGrpSpPr>
            <p:nvPr/>
          </p:nvGrpSpPr>
          <p:grpSpPr bwMode="auto">
            <a:xfrm>
              <a:off x="672" y="4128"/>
              <a:ext cx="96" cy="96"/>
              <a:chOff x="96" y="4128"/>
              <a:chExt cx="96" cy="96"/>
            </a:xfrm>
          </p:grpSpPr>
          <p:sp>
            <p:nvSpPr>
              <p:cNvPr id="10311" name="Line 86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12" name="Line 86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260" name="Group 866"/>
            <p:cNvGrpSpPr>
              <a:grpSpLocks/>
            </p:cNvGrpSpPr>
            <p:nvPr/>
          </p:nvGrpSpPr>
          <p:grpSpPr bwMode="auto">
            <a:xfrm>
              <a:off x="960" y="4128"/>
              <a:ext cx="96" cy="96"/>
              <a:chOff x="96" y="4128"/>
              <a:chExt cx="96" cy="96"/>
            </a:xfrm>
          </p:grpSpPr>
          <p:sp>
            <p:nvSpPr>
              <p:cNvPr id="10309" name="Line 86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10" name="Line 86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261" name="Group 869"/>
            <p:cNvGrpSpPr>
              <a:grpSpLocks/>
            </p:cNvGrpSpPr>
            <p:nvPr/>
          </p:nvGrpSpPr>
          <p:grpSpPr bwMode="auto">
            <a:xfrm>
              <a:off x="1248" y="4128"/>
              <a:ext cx="96" cy="96"/>
              <a:chOff x="96" y="4128"/>
              <a:chExt cx="96" cy="96"/>
            </a:xfrm>
          </p:grpSpPr>
          <p:sp>
            <p:nvSpPr>
              <p:cNvPr id="10307" name="Line 87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08" name="Line 87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262" name="Group 872"/>
            <p:cNvGrpSpPr>
              <a:grpSpLocks/>
            </p:cNvGrpSpPr>
            <p:nvPr/>
          </p:nvGrpSpPr>
          <p:grpSpPr bwMode="auto">
            <a:xfrm>
              <a:off x="1536" y="4128"/>
              <a:ext cx="96" cy="96"/>
              <a:chOff x="96" y="4128"/>
              <a:chExt cx="96" cy="96"/>
            </a:xfrm>
          </p:grpSpPr>
          <p:sp>
            <p:nvSpPr>
              <p:cNvPr id="10305" name="Line 87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06" name="Line 87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263" name="Group 875"/>
            <p:cNvGrpSpPr>
              <a:grpSpLocks/>
            </p:cNvGrpSpPr>
            <p:nvPr/>
          </p:nvGrpSpPr>
          <p:grpSpPr bwMode="auto">
            <a:xfrm>
              <a:off x="1824" y="4128"/>
              <a:ext cx="96" cy="96"/>
              <a:chOff x="96" y="4128"/>
              <a:chExt cx="96" cy="96"/>
            </a:xfrm>
          </p:grpSpPr>
          <p:sp>
            <p:nvSpPr>
              <p:cNvPr id="10303" name="Line 87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04" name="Line 87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264" name="Group 878"/>
            <p:cNvGrpSpPr>
              <a:grpSpLocks/>
            </p:cNvGrpSpPr>
            <p:nvPr/>
          </p:nvGrpSpPr>
          <p:grpSpPr bwMode="auto">
            <a:xfrm>
              <a:off x="2112" y="4128"/>
              <a:ext cx="96" cy="96"/>
              <a:chOff x="96" y="4128"/>
              <a:chExt cx="96" cy="96"/>
            </a:xfrm>
          </p:grpSpPr>
          <p:sp>
            <p:nvSpPr>
              <p:cNvPr id="10301" name="Line 87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02" name="Line 88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265" name="Group 881"/>
            <p:cNvGrpSpPr>
              <a:grpSpLocks/>
            </p:cNvGrpSpPr>
            <p:nvPr/>
          </p:nvGrpSpPr>
          <p:grpSpPr bwMode="auto">
            <a:xfrm>
              <a:off x="2400" y="4128"/>
              <a:ext cx="96" cy="96"/>
              <a:chOff x="96" y="4128"/>
              <a:chExt cx="96" cy="96"/>
            </a:xfrm>
          </p:grpSpPr>
          <p:sp>
            <p:nvSpPr>
              <p:cNvPr id="10299" name="Line 88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00" name="Line 88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266" name="Group 884"/>
            <p:cNvGrpSpPr>
              <a:grpSpLocks/>
            </p:cNvGrpSpPr>
            <p:nvPr/>
          </p:nvGrpSpPr>
          <p:grpSpPr bwMode="auto">
            <a:xfrm>
              <a:off x="2688" y="4128"/>
              <a:ext cx="96" cy="96"/>
              <a:chOff x="96" y="4128"/>
              <a:chExt cx="96" cy="96"/>
            </a:xfrm>
          </p:grpSpPr>
          <p:sp>
            <p:nvSpPr>
              <p:cNvPr id="10297" name="Line 88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98" name="Line 88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267" name="Group 887"/>
            <p:cNvGrpSpPr>
              <a:grpSpLocks/>
            </p:cNvGrpSpPr>
            <p:nvPr/>
          </p:nvGrpSpPr>
          <p:grpSpPr bwMode="auto">
            <a:xfrm>
              <a:off x="2976" y="4128"/>
              <a:ext cx="96" cy="96"/>
              <a:chOff x="96" y="4128"/>
              <a:chExt cx="96" cy="96"/>
            </a:xfrm>
          </p:grpSpPr>
          <p:sp>
            <p:nvSpPr>
              <p:cNvPr id="10295" name="Line 888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96" name="Line 889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268" name="Group 890"/>
            <p:cNvGrpSpPr>
              <a:grpSpLocks/>
            </p:cNvGrpSpPr>
            <p:nvPr/>
          </p:nvGrpSpPr>
          <p:grpSpPr bwMode="auto">
            <a:xfrm>
              <a:off x="3264" y="4128"/>
              <a:ext cx="96" cy="96"/>
              <a:chOff x="96" y="4128"/>
              <a:chExt cx="96" cy="96"/>
            </a:xfrm>
          </p:grpSpPr>
          <p:sp>
            <p:nvSpPr>
              <p:cNvPr id="10293" name="Line 891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94" name="Line 892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269" name="Group 893"/>
            <p:cNvGrpSpPr>
              <a:grpSpLocks/>
            </p:cNvGrpSpPr>
            <p:nvPr/>
          </p:nvGrpSpPr>
          <p:grpSpPr bwMode="auto">
            <a:xfrm>
              <a:off x="3552" y="4128"/>
              <a:ext cx="96" cy="96"/>
              <a:chOff x="96" y="4128"/>
              <a:chExt cx="96" cy="96"/>
            </a:xfrm>
          </p:grpSpPr>
          <p:sp>
            <p:nvSpPr>
              <p:cNvPr id="10291" name="Line 894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92" name="Line 895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270" name="Group 896"/>
            <p:cNvGrpSpPr>
              <a:grpSpLocks/>
            </p:cNvGrpSpPr>
            <p:nvPr/>
          </p:nvGrpSpPr>
          <p:grpSpPr bwMode="auto">
            <a:xfrm>
              <a:off x="3840" y="4128"/>
              <a:ext cx="96" cy="96"/>
              <a:chOff x="96" y="4128"/>
              <a:chExt cx="96" cy="96"/>
            </a:xfrm>
          </p:grpSpPr>
          <p:sp>
            <p:nvSpPr>
              <p:cNvPr id="10289" name="Line 897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90" name="Line 898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271" name="Group 899"/>
            <p:cNvGrpSpPr>
              <a:grpSpLocks/>
            </p:cNvGrpSpPr>
            <p:nvPr/>
          </p:nvGrpSpPr>
          <p:grpSpPr bwMode="auto">
            <a:xfrm>
              <a:off x="4128" y="4128"/>
              <a:ext cx="96" cy="96"/>
              <a:chOff x="96" y="4128"/>
              <a:chExt cx="96" cy="96"/>
            </a:xfrm>
          </p:grpSpPr>
          <p:sp>
            <p:nvSpPr>
              <p:cNvPr id="10287" name="Line 900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88" name="Line 901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272" name="Group 902"/>
            <p:cNvGrpSpPr>
              <a:grpSpLocks/>
            </p:cNvGrpSpPr>
            <p:nvPr/>
          </p:nvGrpSpPr>
          <p:grpSpPr bwMode="auto">
            <a:xfrm>
              <a:off x="4416" y="4128"/>
              <a:ext cx="96" cy="96"/>
              <a:chOff x="96" y="4128"/>
              <a:chExt cx="96" cy="96"/>
            </a:xfrm>
          </p:grpSpPr>
          <p:sp>
            <p:nvSpPr>
              <p:cNvPr id="10285" name="Line 903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86" name="Line 904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273" name="Group 905"/>
            <p:cNvGrpSpPr>
              <a:grpSpLocks/>
            </p:cNvGrpSpPr>
            <p:nvPr/>
          </p:nvGrpSpPr>
          <p:grpSpPr bwMode="auto">
            <a:xfrm>
              <a:off x="4704" y="4128"/>
              <a:ext cx="96" cy="96"/>
              <a:chOff x="96" y="4128"/>
              <a:chExt cx="96" cy="96"/>
            </a:xfrm>
          </p:grpSpPr>
          <p:sp>
            <p:nvSpPr>
              <p:cNvPr id="10283" name="Line 906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84" name="Line 907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274" name="Group 908"/>
            <p:cNvGrpSpPr>
              <a:grpSpLocks/>
            </p:cNvGrpSpPr>
            <p:nvPr/>
          </p:nvGrpSpPr>
          <p:grpSpPr bwMode="auto">
            <a:xfrm>
              <a:off x="4992" y="4128"/>
              <a:ext cx="96" cy="96"/>
              <a:chOff x="96" y="4128"/>
              <a:chExt cx="96" cy="96"/>
            </a:xfrm>
          </p:grpSpPr>
          <p:sp>
            <p:nvSpPr>
              <p:cNvPr id="10281" name="Line 909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82" name="Line 910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275" name="Group 911"/>
            <p:cNvGrpSpPr>
              <a:grpSpLocks/>
            </p:cNvGrpSpPr>
            <p:nvPr/>
          </p:nvGrpSpPr>
          <p:grpSpPr bwMode="auto">
            <a:xfrm>
              <a:off x="5280" y="4128"/>
              <a:ext cx="96" cy="96"/>
              <a:chOff x="96" y="4128"/>
              <a:chExt cx="96" cy="96"/>
            </a:xfrm>
          </p:grpSpPr>
          <p:sp>
            <p:nvSpPr>
              <p:cNvPr id="10279" name="Line 912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80" name="Line 913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276" name="Group 914"/>
            <p:cNvGrpSpPr>
              <a:grpSpLocks/>
            </p:cNvGrpSpPr>
            <p:nvPr/>
          </p:nvGrpSpPr>
          <p:grpSpPr bwMode="auto">
            <a:xfrm>
              <a:off x="5568" y="4128"/>
              <a:ext cx="96" cy="96"/>
              <a:chOff x="96" y="4128"/>
              <a:chExt cx="96" cy="96"/>
            </a:xfrm>
          </p:grpSpPr>
          <p:sp>
            <p:nvSpPr>
              <p:cNvPr id="10277" name="Line 915"/>
              <p:cNvSpPr>
                <a:spLocks noChangeShapeType="1"/>
              </p:cNvSpPr>
              <p:nvPr/>
            </p:nvSpPr>
            <p:spPr bwMode="auto">
              <a:xfrm>
                <a:off x="96" y="4176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78" name="Line 916"/>
              <p:cNvSpPr>
                <a:spLocks noChangeShapeType="1"/>
              </p:cNvSpPr>
              <p:nvPr/>
            </p:nvSpPr>
            <p:spPr bwMode="auto">
              <a:xfrm>
                <a:off x="144" y="41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</Words>
  <Application>Microsoft Office PowerPoint</Application>
  <PresentationFormat>Presentazione su schermo (4:3)</PresentationFormat>
  <Paragraphs>1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Default Design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Dell Computer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Christian Leger</dc:creator>
  <cp:lastModifiedBy>visio</cp:lastModifiedBy>
  <cp:revision>20</cp:revision>
  <dcterms:created xsi:type="dcterms:W3CDTF">1999-02-10T13:30:48Z</dcterms:created>
  <dcterms:modified xsi:type="dcterms:W3CDTF">2014-06-19T16:02:16Z</dcterms:modified>
</cp:coreProperties>
</file>