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sldIdLst>
    <p:sldId id="298" r:id="rId6"/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</p:sldIdLst>
  <p:sldSz cx="13004800" cy="9753600"/>
  <p:notesSz cx="13004800" cy="97536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13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952560" y="372240"/>
            <a:ext cx="11099520" cy="77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subTitle"/>
          </p:nvPr>
        </p:nvSpPr>
        <p:spPr>
          <a:xfrm>
            <a:off x="952560" y="372240"/>
            <a:ext cx="11099520" cy="77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subTitle"/>
          </p:nvPr>
        </p:nvSpPr>
        <p:spPr>
          <a:xfrm>
            <a:off x="952560" y="372240"/>
            <a:ext cx="11099520" cy="77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subTitle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ubTitle"/>
          </p:nvPr>
        </p:nvSpPr>
        <p:spPr>
          <a:xfrm>
            <a:off x="952560" y="372240"/>
            <a:ext cx="11099520" cy="77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5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952560" y="372240"/>
            <a:ext cx="11099520" cy="777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460728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1" name="PlaceHolder 4"/>
          <p:cNvSpPr>
            <a:spLocks noGrp="1"/>
          </p:cNvSpPr>
          <p:nvPr>
            <p:ph type="body"/>
          </p:nvPr>
        </p:nvSpPr>
        <p:spPr>
          <a:xfrm>
            <a:off x="8564760" y="228204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5"/>
          <p:cNvSpPr>
            <a:spLocks noGrp="1"/>
          </p:cNvSpPr>
          <p:nvPr>
            <p:ph type="body"/>
          </p:nvPr>
        </p:nvSpPr>
        <p:spPr>
          <a:xfrm>
            <a:off x="6501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6"/>
          <p:cNvSpPr>
            <a:spLocks noGrp="1"/>
          </p:cNvSpPr>
          <p:nvPr>
            <p:ph type="body"/>
          </p:nvPr>
        </p:nvSpPr>
        <p:spPr>
          <a:xfrm>
            <a:off x="460728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7"/>
          <p:cNvSpPr>
            <a:spLocks noGrp="1"/>
          </p:cNvSpPr>
          <p:nvPr>
            <p:ph type="body"/>
          </p:nvPr>
        </p:nvSpPr>
        <p:spPr>
          <a:xfrm>
            <a:off x="8564760" y="5236560"/>
            <a:ext cx="376848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647040" y="523656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5016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647040" y="2282040"/>
            <a:ext cx="571104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50160" y="5236560"/>
            <a:ext cx="11703600" cy="2697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PlaceHolder 2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45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1270080" y="3347640"/>
            <a:ext cx="10464480" cy="20444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421520" y="9070920"/>
            <a:ext cx="4161240" cy="4874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65016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52FF9CBD-377A-4420-B3A6-99B66E9E82BC}" type="datetime">
              <a:rPr lang="it-IT" sz="1800" b="0" strike="noStrike" spc="-1">
                <a:solidFill>
                  <a:srgbClr val="B2B2B2"/>
                </a:solidFill>
                <a:latin typeface="Calibri"/>
              </a:rPr>
              <a:t>04/10/2018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5" name="PlaceHolder 6"/>
          <p:cNvSpPr>
            <a:spLocks noGrp="1"/>
          </p:cNvSpPr>
          <p:nvPr>
            <p:ph type="sldNum"/>
          </p:nvPr>
        </p:nvSpPr>
        <p:spPr>
          <a:xfrm>
            <a:off x="936360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9DE39475-5029-4A61-BF64-94B619309248}" type="slidenum">
              <a:rPr lang="it-IT" sz="1800" b="0" strike="noStrike" spc="-1">
                <a:solidFill>
                  <a:srgbClr val="B2B2B2"/>
                </a:solidFill>
                <a:latin typeface="Calibri"/>
              </a:rPr>
              <a:t>‹N›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" name="PlaceHolder 2"/>
          <p:cNvSpPr>
            <a:spLocks noGrp="1"/>
          </p:cNvSpPr>
          <p:nvPr>
            <p:ph type="ftr"/>
          </p:nvPr>
        </p:nvSpPr>
        <p:spPr>
          <a:xfrm>
            <a:off x="4421520" y="9070920"/>
            <a:ext cx="4161240" cy="4874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65016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506BA86C-4DD3-4E7C-B80F-70A793199FD4}" type="datetime">
              <a:rPr lang="it-IT" sz="1800" b="0" strike="noStrike" spc="-1">
                <a:solidFill>
                  <a:srgbClr val="B2B2B2"/>
                </a:solidFill>
                <a:latin typeface="Calibri"/>
              </a:rPr>
              <a:t>04/10/2018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sldNum"/>
          </p:nvPr>
        </p:nvSpPr>
        <p:spPr>
          <a:xfrm>
            <a:off x="936360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81BB1ACF-ADAD-4EFB-939E-D36B309323FA}" type="slidenum">
              <a:rPr lang="it-IT" sz="1800" b="0" strike="noStrike" spc="-1">
                <a:solidFill>
                  <a:srgbClr val="B2B2B2"/>
                </a:solidFill>
                <a:latin typeface="Calibri"/>
              </a:rPr>
              <a:t>‹N›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50160" y="389160"/>
            <a:ext cx="11703600" cy="162828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" name="PlaceHolder 2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45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86" name="PlaceHolder 3"/>
          <p:cNvSpPr>
            <a:spLocks noGrp="1"/>
          </p:cNvSpPr>
          <p:nvPr>
            <p:ph type="ftr"/>
          </p:nvPr>
        </p:nvSpPr>
        <p:spPr>
          <a:xfrm>
            <a:off x="4421520" y="9070920"/>
            <a:ext cx="4161240" cy="4874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87" name="PlaceHolder 4"/>
          <p:cNvSpPr>
            <a:spLocks noGrp="1"/>
          </p:cNvSpPr>
          <p:nvPr>
            <p:ph type="dt"/>
          </p:nvPr>
        </p:nvSpPr>
        <p:spPr>
          <a:xfrm>
            <a:off x="65016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0D2C60BE-F07E-4BDB-AFBB-8D14983309E7}" type="datetime">
              <a:rPr lang="it-IT" sz="1800" b="0" strike="noStrike" spc="-1">
                <a:solidFill>
                  <a:srgbClr val="B2B2B2"/>
                </a:solidFill>
                <a:latin typeface="Calibri"/>
              </a:rPr>
              <a:t>04/10/2018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88" name="PlaceHolder 5"/>
          <p:cNvSpPr>
            <a:spLocks noGrp="1"/>
          </p:cNvSpPr>
          <p:nvPr>
            <p:ph type="sldNum"/>
          </p:nvPr>
        </p:nvSpPr>
        <p:spPr>
          <a:xfrm>
            <a:off x="936360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CEDA9BF5-7529-430A-BBB7-1869ECC51996}" type="slidenum">
              <a:rPr lang="it-IT" sz="1800" b="0" strike="noStrike" spc="-1">
                <a:solidFill>
                  <a:srgbClr val="B2B2B2"/>
                </a:solidFill>
                <a:latin typeface="Calibri"/>
              </a:rPr>
              <a:t>‹N›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89" name="PlaceHolder 6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ustomShape 1" hidden="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2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8" name="CustomShape 3"/>
          <p:cNvSpPr/>
          <p:nvPr/>
        </p:nvSpPr>
        <p:spPr>
          <a:xfrm>
            <a:off x="202320" y="3314880"/>
            <a:ext cx="6198120" cy="5213520"/>
          </a:xfrm>
          <a:prstGeom prst="rect">
            <a:avLst/>
          </a:prstGeom>
          <a:blipFill rotWithShape="0">
            <a:blip r:embed="rId1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9" name="CustomShape 4"/>
          <p:cNvSpPr/>
          <p:nvPr/>
        </p:nvSpPr>
        <p:spPr>
          <a:xfrm>
            <a:off x="415800" y="261360"/>
            <a:ext cx="12216960" cy="1168200"/>
          </a:xfrm>
          <a:prstGeom prst="rect">
            <a:avLst/>
          </a:prstGeom>
          <a:blipFill rotWithShape="0">
            <a:blip r:embed="rId1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0" name="CustomShape 5"/>
          <p:cNvSpPr/>
          <p:nvPr/>
        </p:nvSpPr>
        <p:spPr>
          <a:xfrm>
            <a:off x="444600" y="266760"/>
            <a:ext cx="12115440" cy="1066320"/>
          </a:xfrm>
          <a:prstGeom prst="rect">
            <a:avLst/>
          </a:prstGeom>
          <a:blipFill rotWithShape="0">
            <a:blip r:embed="rId1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PlaceHolder 6"/>
          <p:cNvSpPr>
            <a:spLocks noGrp="1"/>
          </p:cNvSpPr>
          <p:nvPr>
            <p:ph type="title"/>
          </p:nvPr>
        </p:nvSpPr>
        <p:spPr>
          <a:xfrm>
            <a:off x="975240" y="3023640"/>
            <a:ext cx="11053800" cy="16286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45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132" name="PlaceHolder 7"/>
          <p:cNvSpPr>
            <a:spLocks noGrp="1"/>
          </p:cNvSpPr>
          <p:nvPr>
            <p:ph type="ftr"/>
          </p:nvPr>
        </p:nvSpPr>
        <p:spPr>
          <a:xfrm>
            <a:off x="4421520" y="9070920"/>
            <a:ext cx="4161240" cy="4874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133" name="PlaceHolder 8"/>
          <p:cNvSpPr>
            <a:spLocks noGrp="1"/>
          </p:cNvSpPr>
          <p:nvPr>
            <p:ph type="dt"/>
          </p:nvPr>
        </p:nvSpPr>
        <p:spPr>
          <a:xfrm>
            <a:off x="65016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C559A9C0-7BA4-4BCA-BF8A-C08E378CD8C7}" type="datetime">
              <a:rPr lang="it-IT" sz="1800" b="0" strike="noStrike" spc="-1">
                <a:solidFill>
                  <a:srgbClr val="B2B2B2"/>
                </a:solidFill>
                <a:latin typeface="Calibri"/>
              </a:rPr>
              <a:t>04/10/2018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134" name="PlaceHolder 9"/>
          <p:cNvSpPr>
            <a:spLocks noGrp="1"/>
          </p:cNvSpPr>
          <p:nvPr>
            <p:ph type="sldNum"/>
          </p:nvPr>
        </p:nvSpPr>
        <p:spPr>
          <a:xfrm>
            <a:off x="936360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93E6ED40-5DBA-4DB3-9CFB-A81B2D6BC715}" type="slidenum">
              <a:rPr lang="it-IT" sz="1800" b="0" strike="noStrike" spc="-1">
                <a:solidFill>
                  <a:srgbClr val="B2B2B2"/>
                </a:solidFill>
                <a:latin typeface="Calibri"/>
              </a:rPr>
              <a:t>‹N›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135" name="PlaceHolder 10"/>
          <p:cNvSpPr>
            <a:spLocks noGrp="1"/>
          </p:cNvSpPr>
          <p:nvPr>
            <p:ph type="body"/>
          </p:nvPr>
        </p:nvSpPr>
        <p:spPr>
          <a:xfrm>
            <a:off x="650160" y="2282040"/>
            <a:ext cx="11703600" cy="56563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3" name="PlaceHolder 2"/>
          <p:cNvSpPr>
            <a:spLocks noGrp="1"/>
          </p:cNvSpPr>
          <p:nvPr>
            <p:ph type="title"/>
          </p:nvPr>
        </p:nvSpPr>
        <p:spPr>
          <a:xfrm>
            <a:off x="952560" y="372240"/>
            <a:ext cx="11099520" cy="16761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it-IT" sz="4500" b="0" strike="noStrike" spc="-1">
                <a:solidFill>
                  <a:srgbClr val="000000"/>
                </a:solid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50160" y="2243160"/>
            <a:ext cx="5656680" cy="28961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697440" y="2243160"/>
            <a:ext cx="5656680" cy="2896164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7200" b="0" strike="noStrike" spc="-1">
                <a:solidFill>
                  <a:srgbClr val="000000"/>
                </a:solidFill>
                <a:latin typeface="Calibri"/>
              </a:rPr>
              <a:t>Settimo livello struttura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ftr"/>
          </p:nvPr>
        </p:nvSpPr>
        <p:spPr>
          <a:xfrm>
            <a:off x="4421520" y="9070920"/>
            <a:ext cx="4161240" cy="48744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dt"/>
          </p:nvPr>
        </p:nvSpPr>
        <p:spPr>
          <a:xfrm>
            <a:off x="65016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fld id="{FE0AD1D2-2A96-40C5-892A-2EBD941D53F0}" type="datetime">
              <a:rPr lang="it-IT" sz="1800" b="0" strike="noStrike" spc="-1">
                <a:solidFill>
                  <a:srgbClr val="B2B2B2"/>
                </a:solidFill>
                <a:latin typeface="Calibri"/>
              </a:rPr>
              <a:t>04/10/2018</a:t>
            </a:fld>
            <a:endParaRPr lang="it-IT" sz="1800" b="0" strike="noStrike" spc="-1">
              <a:latin typeface="Times New Roman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sldNum"/>
          </p:nvPr>
        </p:nvSpPr>
        <p:spPr>
          <a:xfrm>
            <a:off x="9363600" y="9070920"/>
            <a:ext cx="2990880" cy="48744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424BA91F-AF45-4652-BDAD-ACBBF910ED65}" type="slidenum">
              <a:rPr lang="it-IT" sz="1800" b="0" strike="noStrike" spc="-1">
                <a:solidFill>
                  <a:srgbClr val="B2B2B2"/>
                </a:solidFill>
                <a:latin typeface="Calibri"/>
              </a:rPr>
              <a:t>‹N›</a:t>
            </a:fld>
            <a:endParaRPr lang="it-IT" sz="1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.png"/><Relationship Id="rId7" Type="http://schemas.openxmlformats.org/officeDocument/2006/relationships/image" Target="../media/image8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7.png"/><Relationship Id="rId7" Type="http://schemas.openxmlformats.org/officeDocument/2006/relationships/image" Target="../media/image102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3.png"/><Relationship Id="rId7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129.png"/><Relationship Id="rId4" Type="http://schemas.openxmlformats.org/officeDocument/2006/relationships/image" Target="../media/image4.png"/><Relationship Id="rId9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81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4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3" Type="http://schemas.openxmlformats.org/officeDocument/2006/relationships/image" Target="../media/image149.png"/><Relationship Id="rId7" Type="http://schemas.openxmlformats.org/officeDocument/2006/relationships/image" Target="../media/image15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8.png"/><Relationship Id="rId18" Type="http://schemas.openxmlformats.org/officeDocument/2006/relationships/image" Target="../media/image193.png"/><Relationship Id="rId26" Type="http://schemas.openxmlformats.org/officeDocument/2006/relationships/image" Target="../media/image201.png"/><Relationship Id="rId39" Type="http://schemas.openxmlformats.org/officeDocument/2006/relationships/image" Target="../media/image214.png"/><Relationship Id="rId21" Type="http://schemas.openxmlformats.org/officeDocument/2006/relationships/image" Target="../media/image196.png"/><Relationship Id="rId34" Type="http://schemas.openxmlformats.org/officeDocument/2006/relationships/image" Target="../media/image209.png"/><Relationship Id="rId42" Type="http://schemas.openxmlformats.org/officeDocument/2006/relationships/image" Target="../media/image217.png"/><Relationship Id="rId47" Type="http://schemas.openxmlformats.org/officeDocument/2006/relationships/image" Target="../media/image222.png"/><Relationship Id="rId50" Type="http://schemas.openxmlformats.org/officeDocument/2006/relationships/image" Target="../media/image225.png"/><Relationship Id="rId55" Type="http://schemas.openxmlformats.org/officeDocument/2006/relationships/image" Target="../media/image230.png"/><Relationship Id="rId63" Type="http://schemas.openxmlformats.org/officeDocument/2006/relationships/image" Target="../media/image238.png"/><Relationship Id="rId68" Type="http://schemas.openxmlformats.org/officeDocument/2006/relationships/image" Target="../media/image243.png"/><Relationship Id="rId76" Type="http://schemas.openxmlformats.org/officeDocument/2006/relationships/image" Target="../media/image251.png"/><Relationship Id="rId84" Type="http://schemas.openxmlformats.org/officeDocument/2006/relationships/image" Target="../media/image259.png"/><Relationship Id="rId89" Type="http://schemas.openxmlformats.org/officeDocument/2006/relationships/image" Target="../media/image264.png"/><Relationship Id="rId7" Type="http://schemas.openxmlformats.org/officeDocument/2006/relationships/image" Target="../media/image182.png"/><Relationship Id="rId71" Type="http://schemas.openxmlformats.org/officeDocument/2006/relationships/image" Target="../media/image246.png"/><Relationship Id="rId92" Type="http://schemas.openxmlformats.org/officeDocument/2006/relationships/image" Target="../media/image267.pn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29" Type="http://schemas.openxmlformats.org/officeDocument/2006/relationships/image" Target="../media/image204.png"/><Relationship Id="rId11" Type="http://schemas.openxmlformats.org/officeDocument/2006/relationships/image" Target="../media/image186.png"/><Relationship Id="rId24" Type="http://schemas.openxmlformats.org/officeDocument/2006/relationships/image" Target="../media/image199.png"/><Relationship Id="rId32" Type="http://schemas.openxmlformats.org/officeDocument/2006/relationships/image" Target="../media/image207.png"/><Relationship Id="rId37" Type="http://schemas.openxmlformats.org/officeDocument/2006/relationships/image" Target="../media/image212.png"/><Relationship Id="rId40" Type="http://schemas.openxmlformats.org/officeDocument/2006/relationships/image" Target="../media/image215.png"/><Relationship Id="rId45" Type="http://schemas.openxmlformats.org/officeDocument/2006/relationships/image" Target="../media/image220.png"/><Relationship Id="rId53" Type="http://schemas.openxmlformats.org/officeDocument/2006/relationships/image" Target="../media/image228.png"/><Relationship Id="rId58" Type="http://schemas.openxmlformats.org/officeDocument/2006/relationships/image" Target="../media/image233.png"/><Relationship Id="rId66" Type="http://schemas.openxmlformats.org/officeDocument/2006/relationships/image" Target="../media/image241.png"/><Relationship Id="rId74" Type="http://schemas.openxmlformats.org/officeDocument/2006/relationships/image" Target="../media/image249.png"/><Relationship Id="rId79" Type="http://schemas.openxmlformats.org/officeDocument/2006/relationships/image" Target="../media/image254.png"/><Relationship Id="rId87" Type="http://schemas.openxmlformats.org/officeDocument/2006/relationships/image" Target="../media/image262.png"/><Relationship Id="rId5" Type="http://schemas.openxmlformats.org/officeDocument/2006/relationships/image" Target="../media/image180.png"/><Relationship Id="rId61" Type="http://schemas.openxmlformats.org/officeDocument/2006/relationships/image" Target="../media/image236.png"/><Relationship Id="rId82" Type="http://schemas.openxmlformats.org/officeDocument/2006/relationships/image" Target="../media/image257.png"/><Relationship Id="rId90" Type="http://schemas.openxmlformats.org/officeDocument/2006/relationships/image" Target="../media/image265.png"/><Relationship Id="rId19" Type="http://schemas.openxmlformats.org/officeDocument/2006/relationships/image" Target="../media/image194.pn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Relationship Id="rId27" Type="http://schemas.openxmlformats.org/officeDocument/2006/relationships/image" Target="../media/image202.png"/><Relationship Id="rId30" Type="http://schemas.openxmlformats.org/officeDocument/2006/relationships/image" Target="../media/image205.png"/><Relationship Id="rId35" Type="http://schemas.openxmlformats.org/officeDocument/2006/relationships/image" Target="../media/image210.png"/><Relationship Id="rId43" Type="http://schemas.openxmlformats.org/officeDocument/2006/relationships/image" Target="../media/image218.png"/><Relationship Id="rId48" Type="http://schemas.openxmlformats.org/officeDocument/2006/relationships/image" Target="../media/image223.png"/><Relationship Id="rId56" Type="http://schemas.openxmlformats.org/officeDocument/2006/relationships/image" Target="../media/image231.png"/><Relationship Id="rId64" Type="http://schemas.openxmlformats.org/officeDocument/2006/relationships/image" Target="../media/image239.png"/><Relationship Id="rId69" Type="http://schemas.openxmlformats.org/officeDocument/2006/relationships/image" Target="../media/image244.png"/><Relationship Id="rId77" Type="http://schemas.openxmlformats.org/officeDocument/2006/relationships/image" Target="../media/image252.png"/><Relationship Id="rId8" Type="http://schemas.openxmlformats.org/officeDocument/2006/relationships/image" Target="../media/image183.png"/><Relationship Id="rId51" Type="http://schemas.openxmlformats.org/officeDocument/2006/relationships/image" Target="../media/image226.png"/><Relationship Id="rId72" Type="http://schemas.openxmlformats.org/officeDocument/2006/relationships/image" Target="../media/image247.png"/><Relationship Id="rId80" Type="http://schemas.openxmlformats.org/officeDocument/2006/relationships/image" Target="../media/image255.png"/><Relationship Id="rId85" Type="http://schemas.openxmlformats.org/officeDocument/2006/relationships/image" Target="../media/image260.png"/><Relationship Id="rId93" Type="http://schemas.openxmlformats.org/officeDocument/2006/relationships/image" Target="../media/image268.png"/><Relationship Id="rId3" Type="http://schemas.openxmlformats.org/officeDocument/2006/relationships/image" Target="../media/image178.pn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png"/><Relationship Id="rId33" Type="http://schemas.openxmlformats.org/officeDocument/2006/relationships/image" Target="../media/image208.png"/><Relationship Id="rId38" Type="http://schemas.openxmlformats.org/officeDocument/2006/relationships/image" Target="../media/image213.png"/><Relationship Id="rId46" Type="http://schemas.openxmlformats.org/officeDocument/2006/relationships/image" Target="../media/image221.png"/><Relationship Id="rId59" Type="http://schemas.openxmlformats.org/officeDocument/2006/relationships/image" Target="../media/image234.png"/><Relationship Id="rId67" Type="http://schemas.openxmlformats.org/officeDocument/2006/relationships/image" Target="../media/image242.png"/><Relationship Id="rId20" Type="http://schemas.openxmlformats.org/officeDocument/2006/relationships/image" Target="../media/image195.png"/><Relationship Id="rId41" Type="http://schemas.openxmlformats.org/officeDocument/2006/relationships/image" Target="../media/image216.png"/><Relationship Id="rId54" Type="http://schemas.openxmlformats.org/officeDocument/2006/relationships/image" Target="../media/image229.png"/><Relationship Id="rId62" Type="http://schemas.openxmlformats.org/officeDocument/2006/relationships/image" Target="../media/image237.png"/><Relationship Id="rId70" Type="http://schemas.openxmlformats.org/officeDocument/2006/relationships/image" Target="../media/image245.png"/><Relationship Id="rId75" Type="http://schemas.openxmlformats.org/officeDocument/2006/relationships/image" Target="../media/image250.png"/><Relationship Id="rId83" Type="http://schemas.openxmlformats.org/officeDocument/2006/relationships/image" Target="../media/image258.png"/><Relationship Id="rId88" Type="http://schemas.openxmlformats.org/officeDocument/2006/relationships/image" Target="../media/image263.png"/><Relationship Id="rId91" Type="http://schemas.openxmlformats.org/officeDocument/2006/relationships/image" Target="../media/image26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1.pn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28" Type="http://schemas.openxmlformats.org/officeDocument/2006/relationships/image" Target="../media/image203.png"/><Relationship Id="rId36" Type="http://schemas.openxmlformats.org/officeDocument/2006/relationships/image" Target="../media/image211.png"/><Relationship Id="rId49" Type="http://schemas.openxmlformats.org/officeDocument/2006/relationships/image" Target="../media/image224.png"/><Relationship Id="rId57" Type="http://schemas.openxmlformats.org/officeDocument/2006/relationships/image" Target="../media/image232.png"/><Relationship Id="rId10" Type="http://schemas.openxmlformats.org/officeDocument/2006/relationships/image" Target="../media/image185.png"/><Relationship Id="rId31" Type="http://schemas.openxmlformats.org/officeDocument/2006/relationships/image" Target="../media/image206.png"/><Relationship Id="rId44" Type="http://schemas.openxmlformats.org/officeDocument/2006/relationships/image" Target="../media/image219.png"/><Relationship Id="rId52" Type="http://schemas.openxmlformats.org/officeDocument/2006/relationships/image" Target="../media/image227.png"/><Relationship Id="rId60" Type="http://schemas.openxmlformats.org/officeDocument/2006/relationships/image" Target="../media/image235.png"/><Relationship Id="rId65" Type="http://schemas.openxmlformats.org/officeDocument/2006/relationships/image" Target="../media/image240.png"/><Relationship Id="rId73" Type="http://schemas.openxmlformats.org/officeDocument/2006/relationships/image" Target="../media/image248.png"/><Relationship Id="rId78" Type="http://schemas.openxmlformats.org/officeDocument/2006/relationships/image" Target="../media/image253.png"/><Relationship Id="rId81" Type="http://schemas.openxmlformats.org/officeDocument/2006/relationships/image" Target="../media/image256.png"/><Relationship Id="rId86" Type="http://schemas.openxmlformats.org/officeDocument/2006/relationships/image" Target="../media/image261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34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35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16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504360" y="291960"/>
            <a:ext cx="6492960" cy="94611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1" name="CustomShape 2"/>
          <p:cNvSpPr/>
          <p:nvPr/>
        </p:nvSpPr>
        <p:spPr>
          <a:xfrm>
            <a:off x="5407920" y="5753520"/>
            <a:ext cx="7343280" cy="27136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2" name="CustomShape 3"/>
          <p:cNvSpPr/>
          <p:nvPr/>
        </p:nvSpPr>
        <p:spPr>
          <a:xfrm>
            <a:off x="5490360" y="5835960"/>
            <a:ext cx="7178040" cy="25484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3" name="CustomShape 4"/>
          <p:cNvSpPr/>
          <p:nvPr/>
        </p:nvSpPr>
        <p:spPr>
          <a:xfrm>
            <a:off x="7331040" y="7121160"/>
            <a:ext cx="774360" cy="67680"/>
          </a:xfrm>
          <a:custGeom>
            <a:avLst/>
            <a:gdLst/>
            <a:ahLst/>
            <a:cxnLst/>
            <a:rect l="l" t="t" r="r" b="b"/>
            <a:pathLst>
              <a:path w="774700" h="67945">
                <a:moveTo>
                  <a:pt x="0" y="0"/>
                </a:moveTo>
                <a:lnTo>
                  <a:pt x="774482" y="67758"/>
                </a:lnTo>
              </a:path>
            </a:pathLst>
          </a:custGeom>
          <a:noFill/>
          <a:ln w="190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4" name="CustomShape 5"/>
          <p:cNvSpPr/>
          <p:nvPr/>
        </p:nvSpPr>
        <p:spPr>
          <a:xfrm rot="240000">
            <a:off x="7928640" y="6429960"/>
            <a:ext cx="244764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3555"/>
              </a:lnSpc>
            </a:pPr>
            <a:r>
              <a:rPr lang="it-IT" sz="4500" b="0" strike="noStrike" spc="-29" baseline="300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500" b="0" strike="noStrike" spc="-94" baseline="3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" baseline="200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500" b="0" strike="noStrike" spc="-80" baseline="2000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4500" b="0" strike="noStrike" spc="-177" baseline="100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500" b="0" strike="noStrike" spc="-21" baseline="1000">
                <a:solidFill>
                  <a:srgbClr val="FFFFFF"/>
                </a:solidFill>
                <a:latin typeface="Gill Sans MT"/>
              </a:rPr>
              <a:t>ee</a:t>
            </a:r>
            <a:r>
              <a:rPr lang="it-IT" sz="4500" b="0" strike="noStrike" spc="-103" baseline="1000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me…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365" name="CustomShape 6"/>
          <p:cNvSpPr/>
          <p:nvPr/>
        </p:nvSpPr>
        <p:spPr>
          <a:xfrm rot="240000">
            <a:off x="6383881" y="6724161"/>
            <a:ext cx="5391000" cy="685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4500" b="0" strike="noStrike" spc="-80" baseline="4000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500" b="0" strike="noStrike" spc="-21" baseline="4000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4500" b="0" strike="noStrike" spc="-80" baseline="4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" baseline="4000" dirty="0">
                <a:solidFill>
                  <a:srgbClr val="FFFFFF"/>
                </a:solidFill>
                <a:latin typeface="Gill Sans MT"/>
              </a:rPr>
              <a:t>the</a:t>
            </a:r>
            <a:r>
              <a:rPr lang="it-IT" sz="4500" b="0" strike="noStrike" spc="-80" baseline="4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35" baseline="2000" dirty="0" err="1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4500" b="0" strike="noStrike" spc="-111" baseline="2000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69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52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69" dirty="0" err="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ttr</a:t>
            </a:r>
            <a:r>
              <a:rPr lang="it-IT" sz="3000" b="0" strike="noStrike" spc="-69" dirty="0" err="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500" b="0" strike="noStrike" spc="-1" baseline="-1000" dirty="0" err="1">
                <a:solidFill>
                  <a:srgbClr val="FFFFFF"/>
                </a:solidFill>
                <a:latin typeface="Gill Sans MT"/>
              </a:rPr>
              <a:t>ct</a:t>
            </a:r>
            <a:r>
              <a:rPr lang="it-IT" sz="4500" b="0" strike="noStrike" spc="-94" baseline="-1000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500" b="0" strike="noStrike" spc="-177" baseline="-2000" dirty="0" err="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4500" b="0" strike="noStrike" spc="-1" baseline="-2000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500" b="0" strike="noStrike" spc="-80" baseline="-2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94" baseline="-3000" dirty="0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4500" b="0" strike="noStrike" spc="-267" baseline="-4000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500" b="0" strike="noStrike" spc="-21" baseline="-4000" dirty="0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500" b="0" strike="noStrike" spc="-80" baseline="-4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21" baseline="-5000" dirty="0">
                <a:solidFill>
                  <a:srgbClr val="FFFFFF"/>
                </a:solidFill>
                <a:latin typeface="Gill Sans MT"/>
              </a:rPr>
              <a:t>to</a:t>
            </a:r>
            <a:r>
              <a:rPr lang="it-IT" sz="4500" b="0" strike="noStrike" spc="-80" baseline="-5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48" baseline="-6000" dirty="0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4500" b="0" strike="noStrike" spc="-29" baseline="-6000" dirty="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500" b="0" strike="noStrike" spc="-80" baseline="-6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80" baseline="-7000" dirty="0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4500" b="0" strike="noStrike" spc="-1" baseline="-8000" dirty="0">
                <a:solidFill>
                  <a:srgbClr val="FFFFFF"/>
                </a:solidFill>
                <a:latin typeface="Gill Sans MT"/>
              </a:rPr>
              <a:t>?)</a:t>
            </a:r>
            <a:endParaRPr lang="it-IT" sz="4500" b="0" strike="noStrike" spc="-1" dirty="0">
              <a:latin typeface="Arial"/>
            </a:endParaRPr>
          </a:p>
        </p:txBody>
      </p:sp>
      <p:sp>
        <p:nvSpPr>
          <p:cNvPr id="366" name="CustomShape 7"/>
          <p:cNvSpPr/>
          <p:nvPr/>
        </p:nvSpPr>
        <p:spPr>
          <a:xfrm rot="240000">
            <a:off x="6365777" y="7502952"/>
            <a:ext cx="5146920" cy="42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3359"/>
              </a:lnSpc>
            </a:pPr>
            <a:r>
              <a:rPr lang="it-IT" sz="4500" b="0" strike="noStrike" spc="-80" baseline="11000" dirty="0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4500" b="0" strike="noStrike" spc="-1" baseline="11000" dirty="0" err="1">
                <a:solidFill>
                  <a:srgbClr val="FFFFFF"/>
                </a:solidFill>
                <a:latin typeface="Gill Sans MT"/>
              </a:rPr>
              <a:t>but</a:t>
            </a:r>
            <a:r>
              <a:rPr lang="it-IT" sz="4500" b="0" strike="noStrike" spc="-80" baseline="11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21" baseline="9000" dirty="0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500" b="0" strike="noStrike" spc="-103" baseline="9000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500" b="0" strike="noStrike" spc="-1" baseline="8000" dirty="0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500" b="0" strike="noStrike" spc="-94" baseline="8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77" baseline="7000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500" b="0" strike="noStrike" spc="-111" baseline="7000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500" b="0" strike="noStrike" spc="-1" baseline="6000" dirty="0" err="1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4500" b="0" strike="noStrike" spc="-80" baseline="6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03" baseline="5000" dirty="0" err="1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4500" b="0" strike="noStrike" spc="-1" baseline="5000" dirty="0" err="1">
                <a:solidFill>
                  <a:srgbClr val="FFFFFF"/>
                </a:solidFill>
                <a:latin typeface="Gill Sans MT"/>
              </a:rPr>
              <a:t>et</a:t>
            </a:r>
            <a:r>
              <a:rPr lang="it-IT" sz="4500" b="0" strike="noStrike" spc="-80" baseline="5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03" baseline="4000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500" b="0" strike="noStrike" spc="-1" baseline="3000" dirty="0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500" b="0" strike="noStrike" spc="-80" baseline="3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71" baseline="2000" dirty="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500" b="0" strike="noStrike" spc="-177" baseline="2000" dirty="0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4500" b="0" strike="noStrike" spc="-1" baseline="1000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500" b="0" strike="noStrike" spc="-148" baseline="1000" dirty="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500" b="0" strike="noStrike" spc="-111" baseline="1000" dirty="0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000" b="0" strike="noStrike" spc="-72" dirty="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69" dirty="0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e…?)</a:t>
            </a:r>
            <a:endParaRPr lang="it-IT" sz="3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533520" y="1981080"/>
            <a:ext cx="11937600" cy="77720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CustomShape 2"/>
          <p:cNvSpPr/>
          <p:nvPr/>
        </p:nvSpPr>
        <p:spPr>
          <a:xfrm>
            <a:off x="261720" y="351360"/>
            <a:ext cx="12480840" cy="8377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9" name="CustomShape 3"/>
          <p:cNvSpPr/>
          <p:nvPr/>
        </p:nvSpPr>
        <p:spPr>
          <a:xfrm>
            <a:off x="338040" y="427680"/>
            <a:ext cx="12328560" cy="6854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0" name="TextShape 4"/>
          <p:cNvSpPr txBox="1"/>
          <p:nvPr/>
        </p:nvSpPr>
        <p:spPr>
          <a:xfrm>
            <a:off x="952560" y="372240"/>
            <a:ext cx="11099520" cy="1777320"/>
          </a:xfrm>
          <a:prstGeom prst="rect">
            <a:avLst/>
          </a:prstGeom>
          <a:noFill/>
          <a:ln>
            <a:noFill/>
          </a:ln>
        </p:spPr>
        <p:txBody>
          <a:bodyPr lIns="0" tIns="148680" rIns="0" bIns="0"/>
          <a:lstStyle/>
          <a:p>
            <a:pPr marL="393840">
              <a:lnSpc>
                <a:spcPct val="100000"/>
              </a:lnSpc>
            </a:pP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Ap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000" b="0" strike="noStrike" spc="-18">
                <a:solidFill>
                  <a:srgbClr val="FFFFFF"/>
                </a:solidFill>
                <a:latin typeface="Gill Sans MT"/>
              </a:rPr>
              <a:t>xaba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2x2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.</a:t>
            </a:r>
            <a:r>
              <a:rPr lang="it-IT" sz="4000" b="0" strike="noStrike" spc="-24">
                <a:solidFill>
                  <a:srgbClr val="FFFFFF"/>
                </a:solidFill>
                <a:latin typeface="Gill Sans MT"/>
              </a:rPr>
              <a:t>5mg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4000" b="0" strike="noStrike" spc="-40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18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24">
                <a:solidFill>
                  <a:srgbClr val="FFFFFF"/>
                </a:solidFill>
                <a:latin typeface="Gill Sans MT"/>
              </a:rPr>
              <a:t>80mg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4000" b="0" strike="noStrike" spc="-40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000" b="0" strike="noStrike" spc="-2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000" b="0" strike="noStrike" spc="-18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4000" b="0" strike="noStrike" spc="-97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24">
                <a:solidFill>
                  <a:srgbClr val="FFFFFF"/>
                </a:solidFill>
                <a:latin typeface="Gill Sans MT"/>
              </a:rPr>
              <a:t>75mg</a:t>
            </a:r>
            <a:endParaRPr lang="it-IT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3276720" y="287640"/>
            <a:ext cx="6453000" cy="883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800" b="0" strike="noStrike" spc="-32">
                <a:solidFill>
                  <a:srgbClr val="FFFFFF"/>
                </a:solidFill>
                <a:latin typeface="Gill Sans MT"/>
              </a:rPr>
              <a:t>Dual</a:t>
            </a:r>
            <a:r>
              <a:rPr lang="it-IT" sz="5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800" b="0" strike="noStrike" spc="-24">
                <a:solidFill>
                  <a:srgbClr val="FFFFFF"/>
                </a:solidFill>
                <a:latin typeface="Gill Sans MT"/>
              </a:rPr>
              <a:t>vs</a:t>
            </a:r>
            <a:r>
              <a:rPr lang="it-IT" sz="5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800" b="0" strike="noStrike" spc="-1">
                <a:solidFill>
                  <a:srgbClr val="FFFFFF"/>
                </a:solidFill>
                <a:latin typeface="Gill Sans MT"/>
              </a:rPr>
              <a:t>tr</a:t>
            </a:r>
            <a:r>
              <a:rPr lang="it-IT" sz="5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8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8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8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8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8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800" b="0" strike="noStrike" spc="-29">
                <a:solidFill>
                  <a:srgbClr val="FFFFFF"/>
                </a:solidFill>
                <a:latin typeface="Gill Sans MT"/>
              </a:rPr>
              <a:t>y</a:t>
            </a:r>
            <a:endParaRPr lang="it-IT" sz="5800" b="0" strike="noStrike" spc="-1">
              <a:latin typeface="Arial"/>
            </a:endParaRPr>
          </a:p>
        </p:txBody>
      </p:sp>
      <p:sp>
        <p:nvSpPr>
          <p:cNvPr id="372" name="CustomShape 2"/>
          <p:cNvSpPr/>
          <p:nvPr/>
        </p:nvSpPr>
        <p:spPr>
          <a:xfrm>
            <a:off x="368280" y="1759680"/>
            <a:ext cx="12267720" cy="11145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3" name="CustomShape 3"/>
          <p:cNvSpPr/>
          <p:nvPr/>
        </p:nvSpPr>
        <p:spPr>
          <a:xfrm>
            <a:off x="444600" y="1835640"/>
            <a:ext cx="12115440" cy="9619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4" name="CustomShape 4"/>
          <p:cNvSpPr/>
          <p:nvPr/>
        </p:nvSpPr>
        <p:spPr>
          <a:xfrm>
            <a:off x="1155600" y="1116360"/>
            <a:ext cx="10702440" cy="217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900" b="0" i="1" strike="noStrike" spc="-18">
                <a:solidFill>
                  <a:srgbClr val="FFFB00"/>
                </a:solidFill>
                <a:latin typeface="Gill Sans MT"/>
              </a:rPr>
              <a:t>Less</a:t>
            </a:r>
            <a:r>
              <a:rPr lang="it-IT" sz="49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900" b="0" i="1" strike="noStrike" spc="-12">
                <a:solidFill>
                  <a:srgbClr val="FFFB00"/>
                </a:solidFill>
                <a:latin typeface="Gill Sans MT"/>
              </a:rPr>
              <a:t>is</a:t>
            </a:r>
            <a:r>
              <a:rPr lang="it-IT" sz="4900" b="0" i="1" strike="noStrike" spc="-4">
                <a:solidFill>
                  <a:srgbClr val="FFFB00"/>
                </a:solidFill>
                <a:latin typeface="Gill Sans MT"/>
              </a:rPr>
              <a:t> mo</a:t>
            </a:r>
            <a:r>
              <a:rPr lang="it-IT" sz="4900" b="0" i="1" strike="noStrike" spc="-69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900" b="0" i="1" strike="noStrike" spc="-24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9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900" b="0" i="1" strike="noStrike" spc="-1">
                <a:solidFill>
                  <a:srgbClr val="FFFB00"/>
                </a:solidFill>
                <a:latin typeface="Gill Sans MT"/>
              </a:rPr>
              <a:t>!</a:t>
            </a:r>
            <a:endParaRPr lang="it-IT" sz="49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120"/>
              </a:spcBef>
            </a:pP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RBI</a:t>
            </a:r>
            <a:r>
              <a:rPr lang="it-IT" sz="3800" b="0" strike="noStrike" spc="-64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AF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eg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10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n=10,135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)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;</a:t>
            </a:r>
            <a:r>
              <a:rPr lang="it-IT" sz="3800" b="0" strike="noStrike" spc="-38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ll-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caus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hos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2">
                <a:solidFill>
                  <a:srgbClr val="FFFFFF"/>
                </a:solidFill>
                <a:latin typeface="Gill Sans MT"/>
              </a:rPr>
              <a:t>ta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za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2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endParaRPr lang="it-IT" sz="3800" b="0" strike="noStrike" spc="-1">
              <a:latin typeface="Arial"/>
            </a:endParaRPr>
          </a:p>
        </p:txBody>
      </p:sp>
      <p:sp>
        <p:nvSpPr>
          <p:cNvPr id="375" name="CustomShape 5"/>
          <p:cNvSpPr/>
          <p:nvPr/>
        </p:nvSpPr>
        <p:spPr>
          <a:xfrm>
            <a:off x="2006640" y="2984400"/>
            <a:ext cx="8991360" cy="67687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76" name="CustomShape 6"/>
          <p:cNvSpPr/>
          <p:nvPr/>
        </p:nvSpPr>
        <p:spPr>
          <a:xfrm>
            <a:off x="216000" y="9258840"/>
            <a:ext cx="442872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18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am</a:t>
            </a:r>
            <a:r>
              <a:rPr lang="it-IT" sz="2400" b="0" i="1" strike="noStrike" spc="-19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Am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03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2016;129:592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CustomShape 1"/>
          <p:cNvSpPr/>
          <p:nvPr/>
        </p:nvSpPr>
        <p:spPr>
          <a:xfrm>
            <a:off x="216000" y="9258840"/>
            <a:ext cx="441720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oi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58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CC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89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2017;10:1075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78" name="CustomShape 2"/>
          <p:cNvSpPr/>
          <p:nvPr/>
        </p:nvSpPr>
        <p:spPr>
          <a:xfrm>
            <a:off x="1473120" y="295200"/>
            <a:ext cx="1004796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The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19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ys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ter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ous</a:t>
            </a:r>
            <a:r>
              <a:rPr lang="it-IT" sz="5100" b="0" strike="noStrike" spc="-4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exaggerated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cockta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l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254160" y="2997360"/>
            <a:ext cx="9831960" cy="63327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0" name="CustomShape 4"/>
          <p:cNvSpPr/>
          <p:nvPr/>
        </p:nvSpPr>
        <p:spPr>
          <a:xfrm>
            <a:off x="254160" y="4343400"/>
            <a:ext cx="9829440" cy="33652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CustomShape 5"/>
          <p:cNvSpPr/>
          <p:nvPr/>
        </p:nvSpPr>
        <p:spPr>
          <a:xfrm>
            <a:off x="9933120" y="5175000"/>
            <a:ext cx="2431800" cy="12798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2" name="CustomShape 6"/>
          <p:cNvSpPr/>
          <p:nvPr/>
        </p:nvSpPr>
        <p:spPr>
          <a:xfrm>
            <a:off x="10037520" y="5400720"/>
            <a:ext cx="2101320" cy="9496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3" name="CustomShape 7"/>
          <p:cNvSpPr/>
          <p:nvPr/>
        </p:nvSpPr>
        <p:spPr>
          <a:xfrm>
            <a:off x="10769760" y="5689800"/>
            <a:ext cx="89316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32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109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y?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384" name="CustomShape 8"/>
          <p:cNvSpPr/>
          <p:nvPr/>
        </p:nvSpPr>
        <p:spPr>
          <a:xfrm>
            <a:off x="155160" y="1875240"/>
            <a:ext cx="12480840" cy="8377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5" name="CustomShape 9"/>
          <p:cNvSpPr/>
          <p:nvPr/>
        </p:nvSpPr>
        <p:spPr>
          <a:xfrm>
            <a:off x="231480" y="1951560"/>
            <a:ext cx="12328560" cy="6854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6" name="CustomShape 10"/>
          <p:cNvSpPr/>
          <p:nvPr/>
        </p:nvSpPr>
        <p:spPr>
          <a:xfrm>
            <a:off x="1994040" y="1006920"/>
            <a:ext cx="8991720" cy="1662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100" b="0" i="1" strike="noStrike" spc="-18">
                <a:solidFill>
                  <a:srgbClr val="FFFB00"/>
                </a:solidFill>
                <a:latin typeface="Gill Sans MT"/>
              </a:rPr>
              <a:t>Eter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na</a:t>
            </a:r>
            <a:r>
              <a:rPr lang="it-IT" sz="4100" b="0" i="1" strike="noStrike" spc="-9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12">
                <a:solidFill>
                  <a:srgbClr val="FFFB00"/>
                </a:solidFill>
                <a:latin typeface="Gill Sans MT"/>
              </a:rPr>
              <a:t>(?)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 an</a:t>
            </a:r>
            <a:r>
              <a:rPr lang="it-IT" sz="4100" b="0" i="1" strike="noStrike" spc="-12">
                <a:solidFill>
                  <a:srgbClr val="FFFB00"/>
                </a:solidFill>
                <a:latin typeface="Gill Sans MT"/>
              </a:rPr>
              <a:t>tit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100" b="0" i="1" strike="noStrike" spc="-97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ombo</a:t>
            </a:r>
            <a:r>
              <a:rPr lang="it-IT" sz="4100" b="0" i="1" strike="noStrike" spc="-12">
                <a:solidFill>
                  <a:srgbClr val="FFFB00"/>
                </a:solidFill>
                <a:latin typeface="Gill Sans MT"/>
              </a:rPr>
              <a:t>tic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100" b="0" i="1" strike="noStrike" spc="-18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100" b="0" i="1" strike="noStrike" spc="-97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ap</a:t>
            </a:r>
            <a:r>
              <a:rPr lang="it-IT" sz="4100" b="0" i="1" strike="noStrike" spc="-12">
                <a:solidFill>
                  <a:srgbClr val="FFFB00"/>
                </a:solidFill>
                <a:latin typeface="Gill Sans MT"/>
              </a:rPr>
              <a:t>ies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 a</a:t>
            </a:r>
            <a:r>
              <a:rPr lang="it-IT" sz="4100" b="0" i="1" strike="noStrike" spc="-12">
                <a:solidFill>
                  <a:srgbClr val="FFFB00"/>
                </a:solidFill>
                <a:latin typeface="Gill Sans MT"/>
              </a:rPr>
              <a:t>fter</a:t>
            </a:r>
            <a:r>
              <a:rPr lang="it-IT" sz="4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24">
                <a:solidFill>
                  <a:srgbClr val="FFFB00"/>
                </a:solidFill>
                <a:latin typeface="Gill Sans MT"/>
              </a:rPr>
              <a:t>DE</a:t>
            </a:r>
            <a:r>
              <a:rPr lang="it-IT" sz="41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endParaRPr lang="it-IT" sz="4100" b="0" strike="noStrike" spc="-1">
              <a:latin typeface="Arial"/>
            </a:endParaRPr>
          </a:p>
          <a:p>
            <a:pPr marL="2095560">
              <a:lnSpc>
                <a:spcPct val="100000"/>
              </a:lnSpc>
              <a:spcBef>
                <a:spcPts val="3379"/>
              </a:spcBef>
            </a:pPr>
            <a:r>
              <a:rPr lang="it-IT" sz="4000" b="0" strike="noStrike" spc="-59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000" b="0" strike="noStrike" spc="-24">
                <a:solidFill>
                  <a:srgbClr val="FFFFFF"/>
                </a:solidFill>
                <a:latin typeface="Gill Sans MT"/>
              </a:rPr>
              <a:t>oo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72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uch,</a:t>
            </a:r>
            <a:r>
              <a:rPr lang="it-IT" sz="4000" b="0" strike="noStrike" spc="-40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000" b="0" strike="noStrike" spc="-18">
                <a:solidFill>
                  <a:srgbClr val="FFFFFF"/>
                </a:solidFill>
                <a:latin typeface="Gill Sans MT"/>
              </a:rPr>
              <a:t>too</a:t>
            </a:r>
            <a:r>
              <a:rPr lang="it-IT" sz="40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4000" b="0" strike="noStrike" spc="-18">
                <a:solidFill>
                  <a:srgbClr val="FFFFFF"/>
                </a:solidFill>
                <a:latin typeface="Gill Sans MT"/>
              </a:rPr>
              <a:t>ong</a:t>
            </a:r>
            <a:r>
              <a:rPr lang="it-IT" sz="4000" b="0" strike="noStrike" spc="-1">
                <a:solidFill>
                  <a:srgbClr val="FFFFFF"/>
                </a:solidFill>
                <a:latin typeface="Gill Sans MT"/>
              </a:rPr>
              <a:t>….</a:t>
            </a:r>
            <a:endParaRPr lang="it-IT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TextShape 1"/>
          <p:cNvSpPr txBox="1"/>
          <p:nvPr/>
        </p:nvSpPr>
        <p:spPr>
          <a:xfrm>
            <a:off x="952560" y="-522702"/>
            <a:ext cx="11099520" cy="2232360"/>
          </a:xfrm>
          <a:prstGeom prst="rect">
            <a:avLst/>
          </a:prstGeom>
          <a:noFill/>
          <a:ln>
            <a:noFill/>
          </a:ln>
        </p:spPr>
        <p:txBody>
          <a:bodyPr lIns="0" tIns="603720" rIns="0" bIns="0"/>
          <a:lstStyle/>
          <a:p>
            <a:pPr marL="2552760">
              <a:lnSpc>
                <a:spcPct val="100000"/>
              </a:lnSpc>
            </a:pPr>
            <a:r>
              <a:rPr lang="it-IT" sz="8400" b="0" strike="noStrike" spc="-5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84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8400" b="0" strike="noStrike" spc="-4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84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84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8400" b="0" strike="noStrike" spc="-4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8400" b="0" strike="noStrike" spc="-1">
                <a:solidFill>
                  <a:srgbClr val="FFFFFF"/>
                </a:solidFill>
                <a:latin typeface="Gill Sans MT"/>
              </a:rPr>
              <a:t>f</a:t>
            </a:r>
            <a:endParaRPr lang="it-IT" sz="8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8" name="CustomShape 2"/>
          <p:cNvSpPr/>
          <p:nvPr/>
        </p:nvSpPr>
        <p:spPr>
          <a:xfrm>
            <a:off x="19455" y="1395378"/>
            <a:ext cx="12947908" cy="8357742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9" name="CustomShape 3"/>
          <p:cNvSpPr/>
          <p:nvPr/>
        </p:nvSpPr>
        <p:spPr>
          <a:xfrm>
            <a:off x="7365960" y="197298"/>
            <a:ext cx="2615760" cy="9396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0" name="CustomShape 4"/>
          <p:cNvSpPr/>
          <p:nvPr/>
        </p:nvSpPr>
        <p:spPr>
          <a:xfrm>
            <a:off x="3597120" y="8496720"/>
            <a:ext cx="3764520" cy="9144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1" name="CustomShape 5"/>
          <p:cNvSpPr/>
          <p:nvPr/>
        </p:nvSpPr>
        <p:spPr>
          <a:xfrm>
            <a:off x="3673080" y="8572680"/>
            <a:ext cx="3611880" cy="7621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6"/>
          <p:cNvSpPr/>
          <p:nvPr/>
        </p:nvSpPr>
        <p:spPr>
          <a:xfrm>
            <a:off x="216000" y="8831160"/>
            <a:ext cx="6651720" cy="1242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886200">
              <a:lnSpc>
                <a:spcPts val="3501"/>
              </a:lnSpc>
            </a:pPr>
            <a:r>
              <a:rPr lang="it-IT" sz="3000" b="0" strike="noStrike" spc="-372" dirty="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 dirty="0">
                <a:solidFill>
                  <a:srgbClr val="FFFFFF"/>
                </a:solidFill>
                <a:latin typeface="Lucida Sans Unicode"/>
              </a:rPr>
              <a:t>℞</a:t>
            </a:r>
            <a:r>
              <a:rPr lang="it-IT" sz="3000" b="0" strike="noStrike" spc="-111" dirty="0">
                <a:solidFill>
                  <a:srgbClr val="FFFFFF"/>
                </a:solidFill>
                <a:latin typeface="Lucida Sans Unicode"/>
              </a:rPr>
              <a:t> </a:t>
            </a:r>
            <a:r>
              <a:rPr lang="it-IT" sz="3000" b="0" strike="noStrike" spc="-49" dirty="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72" dirty="0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9" dirty="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e</a:t>
            </a:r>
            <a:endParaRPr lang="it-IT" sz="3000" b="0" strike="noStrike" spc="-1" dirty="0">
              <a:latin typeface="Arial"/>
            </a:endParaRPr>
          </a:p>
          <a:p>
            <a:pPr marL="12600">
              <a:lnSpc>
                <a:spcPts val="2781"/>
              </a:lnSpc>
            </a:pPr>
            <a:r>
              <a:rPr lang="it-IT" sz="2400" b="0" i="1" strike="noStrike" spc="-12" dirty="0" err="1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2400" b="0" i="1" strike="noStrike" spc="18" dirty="0" err="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4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 dirty="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 dirty="0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43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4" dirty="0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2400" b="0" i="1" strike="noStrike" spc="-103" dirty="0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" dirty="0">
                <a:solidFill>
                  <a:srgbClr val="FFFFFF"/>
                </a:solidFill>
                <a:latin typeface="Gill Sans MT"/>
              </a:rPr>
              <a:t>2014</a:t>
            </a:r>
            <a:endParaRPr lang="it-IT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CustomShape 1"/>
          <p:cNvSpPr/>
          <p:nvPr/>
        </p:nvSpPr>
        <p:spPr>
          <a:xfrm>
            <a:off x="0" y="165240"/>
            <a:ext cx="13004280" cy="9588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4" name="CustomShape 2"/>
          <p:cNvSpPr/>
          <p:nvPr/>
        </p:nvSpPr>
        <p:spPr>
          <a:xfrm>
            <a:off x="1346040" y="3747600"/>
            <a:ext cx="10312200" cy="21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8521"/>
              </a:lnSpc>
            </a:pPr>
            <a:r>
              <a:rPr lang="it-IT" sz="7200" b="1" strike="noStrike" spc="-469">
                <a:solidFill>
                  <a:srgbClr val="FFFFFF"/>
                </a:solidFill>
                <a:latin typeface="Gill Sans MT"/>
              </a:rPr>
              <a:t>Pa</a:t>
            </a:r>
            <a:r>
              <a:rPr lang="it-IT" sz="7200" b="1" strike="noStrike" spc="-248">
                <a:solidFill>
                  <a:srgbClr val="FFFFFF"/>
                </a:solidFill>
                <a:latin typeface="Gill Sans MT"/>
              </a:rPr>
              <a:t>rt</a:t>
            </a:r>
            <a:r>
              <a:rPr lang="it-IT" sz="7200" b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-199">
                <a:solidFill>
                  <a:srgbClr val="FFFFFF"/>
                </a:solidFill>
                <a:latin typeface="Gill Sans MT"/>
              </a:rPr>
              <a:t>2</a:t>
            </a:r>
            <a:endParaRPr lang="it-IT" sz="7200" b="0" strike="noStrike" spc="-1">
              <a:latin typeface="Arial"/>
            </a:endParaRPr>
          </a:p>
          <a:p>
            <a:pPr algn="ctr">
              <a:lnSpc>
                <a:spcPts val="8521"/>
              </a:lnSpc>
            </a:pPr>
            <a:r>
              <a:rPr lang="it-IT" sz="7200" b="1" strike="noStrike" spc="30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7200" b="1" strike="noStrike" spc="369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364">
                <a:solidFill>
                  <a:srgbClr val="FFFFFF"/>
                </a:solidFill>
                <a:latin typeface="Gill Sans MT"/>
              </a:rPr>
              <a:t>vi</a:t>
            </a:r>
            <a:r>
              <a:rPr lang="it-IT" sz="7200" b="1" strike="noStrike" spc="372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36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7200" b="1" strike="noStrike" spc="63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-1">
                <a:solidFill>
                  <a:srgbClr val="FFFFFF"/>
                </a:solidFill>
                <a:latin typeface="Gill Sans MT"/>
              </a:rPr>
              <a:t>…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39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7200" b="1" strike="noStrike" spc="29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673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7200" b="1" strike="noStrike" spc="36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7200" b="1" strike="noStrike" spc="318">
                <a:solidFill>
                  <a:srgbClr val="FFFFFF"/>
                </a:solidFill>
                <a:latin typeface="Gill Sans MT"/>
              </a:rPr>
              <a:t>r</a:t>
            </a:r>
            <a:endParaRPr lang="it-IT" sz="7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CustomShape 1"/>
          <p:cNvSpPr/>
          <p:nvPr/>
        </p:nvSpPr>
        <p:spPr>
          <a:xfrm>
            <a:off x="375480" y="686160"/>
            <a:ext cx="12253680" cy="1394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2"/>
          <p:cNvSpPr/>
          <p:nvPr/>
        </p:nvSpPr>
        <p:spPr>
          <a:xfrm>
            <a:off x="451440" y="762480"/>
            <a:ext cx="12101400" cy="1241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7" name="TextShape 3"/>
          <p:cNvSpPr txBox="1"/>
          <p:nvPr/>
        </p:nvSpPr>
        <p:spPr>
          <a:xfrm>
            <a:off x="952560" y="372240"/>
            <a:ext cx="11099520" cy="2391120"/>
          </a:xfrm>
          <a:prstGeom prst="rect">
            <a:avLst/>
          </a:prstGeom>
          <a:noFill/>
          <a:ln>
            <a:noFill/>
          </a:ln>
        </p:spPr>
        <p:txBody>
          <a:bodyPr lIns="0" tIns="762480" rIns="0" bIns="0"/>
          <a:lstStyle/>
          <a:p>
            <a:pPr marL="2793960">
              <a:lnSpc>
                <a:spcPct val="100000"/>
              </a:lnSpc>
            </a:pPr>
            <a:r>
              <a:rPr lang="it-IT" sz="4100" b="0" strike="noStrike" spc="-24">
                <a:solidFill>
                  <a:srgbClr val="FFFFFF"/>
                </a:solidFill>
                <a:latin typeface="Gill Sans MT"/>
              </a:rPr>
              <a:t>Ded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cated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tr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strike="noStrike" spc="-1">
                <a:solidFill>
                  <a:srgbClr val="FFFFFF"/>
                </a:solidFill>
                <a:latin typeface="Lucida Sans Unicode"/>
              </a:rPr>
              <a:t>℞</a:t>
            </a:r>
            <a:r>
              <a:rPr lang="it-IT" sz="4100" b="0" strike="noStrike" spc="-157">
                <a:solidFill>
                  <a:srgbClr val="FFFFFF"/>
                </a:solidFill>
                <a:latin typeface="Lucida Sans Unicode"/>
              </a:rPr>
              <a:t> 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stud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es</a:t>
            </a:r>
            <a:endParaRPr lang="it-IT" sz="4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CustomShape 4"/>
          <p:cNvSpPr/>
          <p:nvPr/>
        </p:nvSpPr>
        <p:spPr>
          <a:xfrm>
            <a:off x="386280" y="2685960"/>
            <a:ext cx="12231720" cy="698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9" name="CustomShape 5"/>
          <p:cNvSpPr/>
          <p:nvPr/>
        </p:nvSpPr>
        <p:spPr>
          <a:xfrm>
            <a:off x="462600" y="2762280"/>
            <a:ext cx="12079080" cy="545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0" name="CustomShape 6"/>
          <p:cNvSpPr/>
          <p:nvPr/>
        </p:nvSpPr>
        <p:spPr>
          <a:xfrm>
            <a:off x="386280" y="3549600"/>
            <a:ext cx="12231720" cy="698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7"/>
          <p:cNvSpPr/>
          <p:nvPr/>
        </p:nvSpPr>
        <p:spPr>
          <a:xfrm>
            <a:off x="462600" y="3625920"/>
            <a:ext cx="12079080" cy="545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8"/>
          <p:cNvSpPr/>
          <p:nvPr/>
        </p:nvSpPr>
        <p:spPr>
          <a:xfrm>
            <a:off x="386280" y="4413240"/>
            <a:ext cx="12231720" cy="698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3" name="CustomShape 9"/>
          <p:cNvSpPr/>
          <p:nvPr/>
        </p:nvSpPr>
        <p:spPr>
          <a:xfrm>
            <a:off x="462600" y="4489560"/>
            <a:ext cx="12079080" cy="545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4" name="CustomShape 10"/>
          <p:cNvSpPr/>
          <p:nvPr/>
        </p:nvSpPr>
        <p:spPr>
          <a:xfrm>
            <a:off x="386280" y="5276880"/>
            <a:ext cx="12231720" cy="698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5" name="CustomShape 11"/>
          <p:cNvSpPr/>
          <p:nvPr/>
        </p:nvSpPr>
        <p:spPr>
          <a:xfrm>
            <a:off x="462600" y="5353200"/>
            <a:ext cx="12079080" cy="5457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6" name="CustomShape 12"/>
          <p:cNvSpPr/>
          <p:nvPr/>
        </p:nvSpPr>
        <p:spPr>
          <a:xfrm>
            <a:off x="386280" y="6146640"/>
            <a:ext cx="12231720" cy="68544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7" name="CustomShape 13"/>
          <p:cNvSpPr/>
          <p:nvPr/>
        </p:nvSpPr>
        <p:spPr>
          <a:xfrm>
            <a:off x="462600" y="6222960"/>
            <a:ext cx="12079080" cy="5331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8" name="CustomShape 14"/>
          <p:cNvSpPr/>
          <p:nvPr/>
        </p:nvSpPr>
        <p:spPr>
          <a:xfrm>
            <a:off x="4381560" y="2488029"/>
            <a:ext cx="4251600" cy="4208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-19440" algn="ctr">
              <a:lnSpc>
                <a:spcPts val="6800"/>
              </a:lnSpc>
            </a:pP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PI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24" dirty="0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EER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va</a:t>
            </a:r>
            <a:r>
              <a:rPr lang="it-IT" sz="3000" b="0" strike="noStrike" spc="-89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69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xaba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) RE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000" b="0" strike="noStrike" spc="-72" dirty="0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CI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000" b="0" strike="noStrike" spc="-18" dirty="0" err="1">
                <a:solidFill>
                  <a:srgbClr val="FFFFFF"/>
                </a:solidFill>
                <a:latin typeface="Gill Sans MT"/>
              </a:rPr>
              <a:t>Da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0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gatra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) </a:t>
            </a: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EN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89" dirty="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UST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000" b="0" strike="noStrike" spc="-18" dirty="0" err="1">
                <a:solidFill>
                  <a:srgbClr val="FFFFFF"/>
                </a:solidFill>
                <a:latin typeface="Gill Sans MT"/>
              </a:rPr>
              <a:t>Ed</a:t>
            </a:r>
            <a:r>
              <a:rPr lang="it-IT" sz="3000" b="0" strike="noStrike" spc="-69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xaba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) </a:t>
            </a:r>
            <a:r>
              <a:rPr lang="it-IT" sz="3000" b="0" strike="noStrike" spc="-77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USTUS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Ap</a:t>
            </a:r>
            <a:r>
              <a:rPr lang="it-IT" sz="30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xaba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)</a:t>
            </a:r>
            <a:endParaRPr lang="it-IT" sz="30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341"/>
              </a:spcBef>
            </a:pPr>
            <a:r>
              <a:rPr lang="it-IT" sz="3000" b="0" i="1" strike="noStrike" spc="-49" dirty="0">
                <a:solidFill>
                  <a:srgbClr val="FFFFFF"/>
                </a:solidFill>
                <a:latin typeface="Gill Sans MT"/>
              </a:rPr>
              <a:t>WO</a:t>
            </a:r>
            <a:r>
              <a:rPr lang="it-IT" sz="3000" b="0" i="1" strike="noStrike" spc="58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i="1" strike="noStrike" spc="-148" dirty="0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30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i="1" strike="noStrike" spc="24" dirty="0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3000" b="0" i="1" strike="noStrike" spc="-32" dirty="0">
                <a:solidFill>
                  <a:srgbClr val="FFFFFF"/>
                </a:solidFill>
                <a:latin typeface="Gill Sans MT"/>
              </a:rPr>
              <a:t>VKA</a:t>
            </a:r>
            <a:r>
              <a:rPr lang="it-IT" sz="30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i="1" strike="noStrike" spc="-4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i="1" strike="noStrike" spc="-38" dirty="0" err="1">
                <a:solidFill>
                  <a:srgbClr val="FFFFFF"/>
                </a:solidFill>
                <a:latin typeface="Gill Sans MT"/>
              </a:rPr>
              <a:t>nl</a:t>
            </a:r>
            <a:r>
              <a:rPr lang="it-IT" sz="3000" b="0" i="1" strike="noStrike" spc="9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000" b="0" i="1" strike="noStrike" spc="9" dirty="0">
                <a:solidFill>
                  <a:srgbClr val="FFFFFF"/>
                </a:solidFill>
                <a:latin typeface="Gill Sans MT"/>
              </a:rPr>
              <a:t>)</a:t>
            </a:r>
            <a:endParaRPr lang="it-IT" sz="3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952560" y="372240"/>
            <a:ext cx="11099520" cy="1703880"/>
          </a:xfrm>
          <a:prstGeom prst="rect">
            <a:avLst/>
          </a:prstGeom>
          <a:noFill/>
          <a:ln>
            <a:noFill/>
          </a:ln>
        </p:spPr>
        <p:txBody>
          <a:bodyPr lIns="0" tIns="75240" rIns="0" bIns="0"/>
          <a:lstStyle/>
          <a:p>
            <a:pPr marL="3111480">
              <a:lnSpc>
                <a:spcPct val="100000"/>
              </a:lnSpc>
            </a:pPr>
            <a:r>
              <a:rPr lang="it-IT" sz="5600" b="0" strike="noStrike" spc="-29">
                <a:solidFill>
                  <a:srgbClr val="FFFFFF"/>
                </a:solidFill>
                <a:latin typeface="Gill Sans MT"/>
              </a:rPr>
              <a:t>Br</a:t>
            </a:r>
            <a:r>
              <a:rPr lang="it-IT" sz="5600" b="0" strike="noStrike" spc="-22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6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5600" b="0" strike="noStrike" spc="-8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11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5600" b="0" strike="noStrike" spc="-3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600" b="0" strike="noStrike" spc="-29">
                <a:solidFill>
                  <a:srgbClr val="FFFFFF"/>
                </a:solidFill>
                <a:latin typeface="Gill Sans MT"/>
              </a:rPr>
              <a:t>d</a:t>
            </a:r>
            <a:endParaRPr lang="it-IT" sz="5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177840" y="9274320"/>
            <a:ext cx="320760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500" b="0" i="1" strike="noStrike" spc="-18">
                <a:solidFill>
                  <a:srgbClr val="FFFFFF"/>
                </a:solidFill>
                <a:latin typeface="Gill Sans MT"/>
              </a:rPr>
              <a:t>De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2500" b="0" i="1" strike="noStrike" spc="-29">
                <a:solidFill>
                  <a:srgbClr val="FFFFFF"/>
                </a:solidFill>
                <a:latin typeface="Gill Sans MT"/>
              </a:rPr>
              <a:t>il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500" b="0" i="1" strike="noStrike" spc="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12">
                <a:solidFill>
                  <a:srgbClr val="FFFFFF"/>
                </a:solidFill>
                <a:latin typeface="Gill Sans MT"/>
              </a:rPr>
              <a:t>Lanc</a:t>
            </a:r>
            <a:r>
              <a:rPr lang="it-IT" sz="25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2013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457200" y="3975120"/>
            <a:ext cx="5600520" cy="5578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2" name="CustomShape 4"/>
          <p:cNvSpPr/>
          <p:nvPr/>
        </p:nvSpPr>
        <p:spPr>
          <a:xfrm>
            <a:off x="6730200" y="3975120"/>
            <a:ext cx="5664600" cy="55789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3" name="CustomShape 5"/>
          <p:cNvSpPr/>
          <p:nvPr/>
        </p:nvSpPr>
        <p:spPr>
          <a:xfrm>
            <a:off x="6654960" y="3083760"/>
            <a:ext cx="5816160" cy="8377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4" name="CustomShape 6"/>
          <p:cNvSpPr/>
          <p:nvPr/>
        </p:nvSpPr>
        <p:spPr>
          <a:xfrm>
            <a:off x="6730920" y="3160080"/>
            <a:ext cx="5663880" cy="6854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5" name="CustomShape 7"/>
          <p:cNvSpPr/>
          <p:nvPr/>
        </p:nvSpPr>
        <p:spPr>
          <a:xfrm>
            <a:off x="355680" y="3090240"/>
            <a:ext cx="5816160" cy="8377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6" name="CustomShape 8"/>
          <p:cNvSpPr/>
          <p:nvPr/>
        </p:nvSpPr>
        <p:spPr>
          <a:xfrm>
            <a:off x="431640" y="3166560"/>
            <a:ext cx="5663880" cy="68544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9"/>
          <p:cNvSpPr/>
          <p:nvPr/>
        </p:nvSpPr>
        <p:spPr>
          <a:xfrm>
            <a:off x="384840" y="2095560"/>
            <a:ext cx="12101040" cy="10479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8" name="CustomShape 10"/>
          <p:cNvSpPr/>
          <p:nvPr/>
        </p:nvSpPr>
        <p:spPr>
          <a:xfrm>
            <a:off x="461160" y="2171520"/>
            <a:ext cx="11948760" cy="8953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" name="CustomShape 11"/>
          <p:cNvSpPr/>
          <p:nvPr/>
        </p:nvSpPr>
        <p:spPr>
          <a:xfrm>
            <a:off x="2146320" y="1266120"/>
            <a:ext cx="9430560" cy="300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502000">
              <a:lnSpc>
                <a:spcPct val="100000"/>
              </a:lnSpc>
            </a:pPr>
            <a:r>
              <a:rPr lang="it-IT" sz="4300" b="0" i="1" strike="noStrike" spc="-29">
                <a:solidFill>
                  <a:srgbClr val="FFFB00"/>
                </a:solidFill>
                <a:latin typeface="Gill Sans MT"/>
              </a:rPr>
              <a:t>D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ua</a:t>
            </a:r>
            <a:r>
              <a:rPr lang="it-IT" sz="4300" b="0" i="1" strike="noStrike" spc="-9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strike="noStrike" spc="-1">
                <a:solidFill>
                  <a:srgbClr val="FFFB00"/>
                </a:solidFill>
                <a:latin typeface="Lucida Sans Unicode"/>
              </a:rPr>
              <a:t>℞</a:t>
            </a:r>
            <a:r>
              <a:rPr lang="it-IT" sz="4300" b="0" strike="noStrike" spc="-162">
                <a:solidFill>
                  <a:srgbClr val="FFFB00"/>
                </a:solidFill>
                <a:latin typeface="Lucida Sans Unicode"/>
              </a:rPr>
              <a:t> </a:t>
            </a:r>
            <a:r>
              <a:rPr lang="it-IT" sz="4300" b="0" i="1" strike="noStrike" spc="-1">
                <a:solidFill>
                  <a:srgbClr val="FFFB00"/>
                </a:solidFill>
                <a:latin typeface="Gill Sans MT"/>
              </a:rPr>
              <a:t>vs</a:t>
            </a:r>
            <a:r>
              <a:rPr lang="it-IT" sz="4300" b="0" i="1" strike="noStrike" spc="-647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i="1" strike="noStrike" spc="-457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300" b="0" i="1" strike="noStrike" spc="69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3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300" b="0" i="1" strike="noStrike" spc="-12">
                <a:solidFill>
                  <a:srgbClr val="FFFB00"/>
                </a:solidFill>
                <a:latin typeface="Gill Sans MT"/>
              </a:rPr>
              <a:t>le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strike="noStrike" spc="-1">
                <a:solidFill>
                  <a:srgbClr val="FFFB00"/>
                </a:solidFill>
                <a:latin typeface="Lucida Sans Unicode"/>
              </a:rPr>
              <a:t>℞</a:t>
            </a:r>
            <a:endParaRPr lang="it-IT" sz="43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3841"/>
              </a:spcBef>
            </a:pPr>
            <a:r>
              <a:rPr lang="it-IT" sz="3800" b="0" strike="noStrike" spc="-19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EST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n=573)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800" b="0" strike="noStrike" spc="-57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24">
                <a:solidFill>
                  <a:srgbClr val="FFFFFF"/>
                </a:solidFill>
                <a:latin typeface="Gill Sans MT"/>
              </a:rPr>
              <a:t>VKA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2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800" b="0" strike="noStrike" spc="-38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24">
                <a:solidFill>
                  <a:srgbClr val="FFFFFF"/>
                </a:solidFill>
                <a:latin typeface="Gill Sans MT"/>
              </a:rPr>
              <a:t>±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asa</a:t>
            </a:r>
            <a:endParaRPr lang="it-IT" sz="3800" b="0" strike="noStrike" spc="-1">
              <a:latin typeface="Arial"/>
            </a:endParaRPr>
          </a:p>
          <a:p>
            <a:pPr marL="469800">
              <a:lnSpc>
                <a:spcPct val="100000"/>
              </a:lnSpc>
              <a:spcBef>
                <a:spcPts val="2940"/>
              </a:spcBef>
            </a:pP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ed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	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Dea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th,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24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154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TVR,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89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3000" b="0" strike="noStrike" spc="5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ST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CustomShape 1"/>
          <p:cNvSpPr/>
          <p:nvPr/>
        </p:nvSpPr>
        <p:spPr>
          <a:xfrm>
            <a:off x="6702120" y="2070000"/>
            <a:ext cx="6302160" cy="76831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1" name="TextShape 2"/>
          <p:cNvSpPr txBox="1"/>
          <p:nvPr/>
        </p:nvSpPr>
        <p:spPr>
          <a:xfrm>
            <a:off x="952560" y="372240"/>
            <a:ext cx="11099520" cy="1831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8280" algn="ctr">
              <a:lnSpc>
                <a:spcPts val="7209"/>
              </a:lnSpc>
            </a:pPr>
            <a:r>
              <a:rPr lang="it-IT" sz="6100" b="0" strike="noStrike" spc="-307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61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6100" b="0" strike="noStrike" spc="-1">
                <a:solidFill>
                  <a:srgbClr val="FFFFFF"/>
                </a:solidFill>
                <a:latin typeface="Gill Sans MT"/>
              </a:rPr>
              <a:t>EST</a:t>
            </a:r>
            <a:r>
              <a:t/>
            </a:r>
            <a:br/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VKA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32">
                <a:solidFill>
                  <a:srgbClr val="FFFB00"/>
                </a:solidFill>
                <a:latin typeface="Gill Sans MT"/>
              </a:rPr>
              <a:t>D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AP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ve</a:t>
            </a:r>
            <a:r>
              <a:rPr lang="it-IT" sz="4800" b="0" i="1" strike="noStrike" spc="72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72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VKA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72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op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d</a:t>
            </a:r>
            <a:r>
              <a:rPr lang="it-IT" sz="4800" b="0" i="1" strike="noStrike" spc="-49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63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el</a:t>
            </a:r>
            <a:endParaRPr lang="it-IT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2" name="CustomShape 3"/>
          <p:cNvSpPr/>
          <p:nvPr/>
        </p:nvSpPr>
        <p:spPr>
          <a:xfrm>
            <a:off x="355680" y="2966040"/>
            <a:ext cx="5816160" cy="672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3" name="CustomShape 4"/>
          <p:cNvSpPr/>
          <p:nvPr/>
        </p:nvSpPr>
        <p:spPr>
          <a:xfrm>
            <a:off x="431640" y="3042360"/>
            <a:ext cx="5663880" cy="520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5"/>
          <p:cNvSpPr/>
          <p:nvPr/>
        </p:nvSpPr>
        <p:spPr>
          <a:xfrm>
            <a:off x="355680" y="3726720"/>
            <a:ext cx="5816160" cy="672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5" name="CustomShape 6"/>
          <p:cNvSpPr/>
          <p:nvPr/>
        </p:nvSpPr>
        <p:spPr>
          <a:xfrm>
            <a:off x="431640" y="3803040"/>
            <a:ext cx="5663880" cy="520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6" name="CustomShape 7"/>
          <p:cNvSpPr/>
          <p:nvPr/>
        </p:nvSpPr>
        <p:spPr>
          <a:xfrm>
            <a:off x="355680" y="5248080"/>
            <a:ext cx="5816160" cy="672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7" name="CustomShape 8"/>
          <p:cNvSpPr/>
          <p:nvPr/>
        </p:nvSpPr>
        <p:spPr>
          <a:xfrm>
            <a:off x="431640" y="5324400"/>
            <a:ext cx="5663880" cy="520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8" name="CustomShape 9"/>
          <p:cNvSpPr/>
          <p:nvPr/>
        </p:nvSpPr>
        <p:spPr>
          <a:xfrm>
            <a:off x="355680" y="6008760"/>
            <a:ext cx="5816160" cy="11934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9" name="CustomShape 10"/>
          <p:cNvSpPr/>
          <p:nvPr/>
        </p:nvSpPr>
        <p:spPr>
          <a:xfrm>
            <a:off x="431640" y="6085080"/>
            <a:ext cx="5663880" cy="10411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11"/>
          <p:cNvSpPr/>
          <p:nvPr/>
        </p:nvSpPr>
        <p:spPr>
          <a:xfrm>
            <a:off x="355680" y="4487400"/>
            <a:ext cx="5816160" cy="672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1" name="CustomShape 12"/>
          <p:cNvSpPr/>
          <p:nvPr/>
        </p:nvSpPr>
        <p:spPr>
          <a:xfrm>
            <a:off x="431640" y="4563720"/>
            <a:ext cx="5663880" cy="520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2" name="CustomShape 13"/>
          <p:cNvSpPr/>
          <p:nvPr/>
        </p:nvSpPr>
        <p:spPr>
          <a:xfrm>
            <a:off x="355680" y="7290360"/>
            <a:ext cx="5816160" cy="6728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3" name="CustomShape 14"/>
          <p:cNvSpPr/>
          <p:nvPr/>
        </p:nvSpPr>
        <p:spPr>
          <a:xfrm>
            <a:off x="431640" y="7366680"/>
            <a:ext cx="5663880" cy="520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4" name="CustomShape 15"/>
          <p:cNvSpPr/>
          <p:nvPr/>
        </p:nvSpPr>
        <p:spPr>
          <a:xfrm>
            <a:off x="1028880" y="2842738"/>
            <a:ext cx="4459320" cy="507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5760" algn="ctr">
              <a:lnSpc>
                <a:spcPct val="138000"/>
              </a:lnSpc>
            </a:pPr>
            <a:r>
              <a:rPr lang="it-IT" sz="3600" b="0" strike="noStrike" spc="-52" dirty="0" err="1">
                <a:solidFill>
                  <a:srgbClr val="FFFFFF"/>
                </a:solidFill>
                <a:latin typeface="Gill Sans MT"/>
              </a:rPr>
              <a:t>Fe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600" b="0" strike="noStrike" spc="-36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68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600" b="0" strike="noStrike" spc="-1" dirty="0">
                <a:solidFill>
                  <a:srgbClr val="FFFFFF"/>
                </a:solidFill>
                <a:latin typeface="Gill Sans MT"/>
              </a:rPr>
              <a:t>CS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2" dirty="0">
                <a:solidFill>
                  <a:srgbClr val="FFFFFF"/>
                </a:solidFill>
                <a:latin typeface="Gill Sans MT"/>
              </a:rPr>
              <a:t>/</a:t>
            </a:r>
            <a:r>
              <a:rPr lang="it-IT" sz="3600" b="0" strike="noStrike" spc="-36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" dirty="0">
                <a:solidFill>
                  <a:srgbClr val="FFFFFF"/>
                </a:solidFill>
                <a:latin typeface="Gill Sans MT"/>
              </a:rPr>
              <a:t>AF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pa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ents</a:t>
            </a:r>
            <a:r>
              <a:rPr lang="it-IT" sz="3600" b="0" strike="noStrike" spc="-18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Hypothes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600" b="0" strike="noStrike" spc="-12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genera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600" b="0" strike="noStrike" spc="-18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Underp</a:t>
            </a:r>
            <a:r>
              <a:rPr lang="it-IT" sz="3600" b="0" strike="noStrike" spc="-52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600" b="0" strike="noStrike" spc="-72" dirty="0" err="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6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ed</a:t>
            </a:r>
            <a:r>
              <a:rPr lang="it-IT" sz="3600" b="0" strike="noStrike" spc="-18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Seconda</a:t>
            </a:r>
            <a:r>
              <a:rPr lang="it-IT" sz="3600" b="0" strike="noStrike" spc="89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endpo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nt</a:t>
            </a:r>
            <a:endParaRPr lang="it-IT" sz="3600" b="0" strike="noStrike" spc="-1" dirty="0">
              <a:latin typeface="Arial"/>
            </a:endParaRPr>
          </a:p>
          <a:p>
            <a:pPr marL="12600" indent="-1440" algn="ctr">
              <a:lnSpc>
                <a:spcPts val="4099"/>
              </a:lnSpc>
              <a:spcBef>
                <a:spcPts val="2001"/>
              </a:spcBef>
            </a:pP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3600" b="0" strike="noStrike" spc="-89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2" dirty="0">
                <a:solidFill>
                  <a:srgbClr val="FFFFFF"/>
                </a:solidFill>
                <a:latin typeface="Gill Sans MT"/>
              </a:rPr>
              <a:t>vs </a:t>
            </a:r>
            <a:r>
              <a:rPr lang="it-IT" sz="3600" b="0" strike="noStrike" spc="-12" dirty="0" err="1">
                <a:solidFill>
                  <a:srgbClr val="FFFFFF"/>
                </a:solidFill>
                <a:latin typeface="Gill Sans MT"/>
              </a:rPr>
              <a:t>Prasug</a:t>
            </a:r>
            <a:r>
              <a:rPr lang="it-IT" sz="3600" b="0" strike="noStrike" spc="-89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8" dirty="0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600" b="0" strike="noStrike" spc="-89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600" b="0" strike="noStrike" spc="-1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600" b="0" strike="noStrike" spc="-4" dirty="0" err="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" dirty="0">
                <a:solidFill>
                  <a:srgbClr val="FFFFFF"/>
                </a:solidFill>
                <a:latin typeface="Gill Sans MT"/>
              </a:rPr>
              <a:t>?</a:t>
            </a:r>
            <a:endParaRPr lang="it-IT" sz="3600" b="0" strike="noStrike" spc="-1" dirty="0">
              <a:latin typeface="Arial"/>
            </a:endParaRPr>
          </a:p>
          <a:p>
            <a:pPr marL="2520" indent="-1440" algn="ctr">
              <a:lnSpc>
                <a:spcPct val="100000"/>
              </a:lnSpc>
              <a:spcBef>
                <a:spcPts val="1579"/>
              </a:spcBef>
            </a:pPr>
            <a:r>
              <a:rPr lang="it-IT" sz="3600" b="0" strike="noStrike" spc="-18" dirty="0">
                <a:solidFill>
                  <a:srgbClr val="FFFFFF"/>
                </a:solidFill>
                <a:latin typeface="Gill Sans MT"/>
              </a:rPr>
              <a:t>“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Unp</a:t>
            </a:r>
            <a:r>
              <a:rPr lang="it-IT" sz="3600" b="0" strike="noStrike" spc="-89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600" b="0" strike="noStrike" spc="-58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600" b="0" strike="noStrike" spc="-94" dirty="0" err="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600" b="0" strike="noStrike" spc="-18" dirty="0" err="1">
                <a:solidFill>
                  <a:srgbClr val="FFFFFF"/>
                </a:solidFill>
                <a:latin typeface="Gill Sans MT"/>
              </a:rPr>
              <a:t>en</a:t>
            </a:r>
            <a:r>
              <a:rPr lang="it-IT" sz="3600" b="0" strike="noStrike" spc="-18" dirty="0">
                <a:solidFill>
                  <a:srgbClr val="FFFFFF"/>
                </a:solidFill>
                <a:latin typeface="Gill Sans MT"/>
              </a:rPr>
              <a:t>”</a:t>
            </a:r>
            <a:r>
              <a:rPr lang="it-IT" sz="36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600" b="0" strike="noStrike" spc="-1" dirty="0">
                <a:solidFill>
                  <a:srgbClr val="FFFFFF"/>
                </a:solidFill>
                <a:latin typeface="Gill Sans MT"/>
              </a:rPr>
              <a:t>?</a:t>
            </a:r>
            <a:endParaRPr lang="it-IT" sz="3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CustomShape 1"/>
          <p:cNvSpPr/>
          <p:nvPr/>
        </p:nvSpPr>
        <p:spPr>
          <a:xfrm>
            <a:off x="781200" y="3371400"/>
            <a:ext cx="4831200" cy="4687200"/>
          </a:xfrm>
          <a:custGeom>
            <a:avLst/>
            <a:gdLst/>
            <a:ahLst/>
            <a:cxnLst/>
            <a:rect l="l" t="t" r="r" b="b"/>
            <a:pathLst>
              <a:path w="4831715" h="4687570">
                <a:moveTo>
                  <a:pt x="0" y="0"/>
                </a:moveTo>
                <a:lnTo>
                  <a:pt x="4831108" y="0"/>
                </a:lnTo>
                <a:lnTo>
                  <a:pt x="4831108" y="4687214"/>
                </a:lnTo>
                <a:lnTo>
                  <a:pt x="0" y="468721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6" name="CustomShape 2"/>
          <p:cNvSpPr/>
          <p:nvPr/>
        </p:nvSpPr>
        <p:spPr>
          <a:xfrm>
            <a:off x="781200" y="3371400"/>
            <a:ext cx="4831200" cy="4687200"/>
          </a:xfrm>
          <a:custGeom>
            <a:avLst/>
            <a:gdLst/>
            <a:ahLst/>
            <a:cxnLst/>
            <a:rect l="l" t="t" r="r" b="b"/>
            <a:pathLst>
              <a:path w="4831715" h="4687570">
                <a:moveTo>
                  <a:pt x="0" y="0"/>
                </a:moveTo>
                <a:lnTo>
                  <a:pt x="4831107" y="0"/>
                </a:lnTo>
                <a:lnTo>
                  <a:pt x="4831107" y="4687213"/>
                </a:lnTo>
                <a:lnTo>
                  <a:pt x="0" y="4687213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7" name="CustomShape 3"/>
          <p:cNvSpPr/>
          <p:nvPr/>
        </p:nvSpPr>
        <p:spPr>
          <a:xfrm>
            <a:off x="781200" y="7879320"/>
            <a:ext cx="4831200" cy="1440"/>
          </a:xfrm>
          <a:custGeom>
            <a:avLst/>
            <a:gdLst/>
            <a:ahLst/>
            <a:cxnLst/>
            <a:rect l="l" t="t" r="r" b="b"/>
            <a:pathLst>
              <a:path w="4831715" h="1904">
                <a:moveTo>
                  <a:pt x="0" y="0"/>
                </a:moveTo>
                <a:lnTo>
                  <a:pt x="4831107" y="0"/>
                </a:lnTo>
              </a:path>
            </a:pathLst>
          </a:custGeom>
          <a:noFill/>
          <a:ln w="9360">
            <a:solidFill>
              <a:srgbClr val="E0E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8" name="CustomShape 4"/>
          <p:cNvSpPr/>
          <p:nvPr/>
        </p:nvSpPr>
        <p:spPr>
          <a:xfrm>
            <a:off x="781200" y="6794640"/>
            <a:ext cx="4831200" cy="1440"/>
          </a:xfrm>
          <a:custGeom>
            <a:avLst/>
            <a:gdLst/>
            <a:ahLst/>
            <a:cxnLst/>
            <a:rect l="l" t="t" r="r" b="b"/>
            <a:pathLst>
              <a:path w="4831715" h="1904">
                <a:moveTo>
                  <a:pt x="0" y="0"/>
                </a:moveTo>
                <a:lnTo>
                  <a:pt x="4831107" y="0"/>
                </a:lnTo>
              </a:path>
            </a:pathLst>
          </a:custGeom>
          <a:noFill/>
          <a:ln w="9360">
            <a:solidFill>
              <a:srgbClr val="E0E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9" name="CustomShape 5"/>
          <p:cNvSpPr/>
          <p:nvPr/>
        </p:nvSpPr>
        <p:spPr>
          <a:xfrm>
            <a:off x="781200" y="5710320"/>
            <a:ext cx="4831200" cy="1440"/>
          </a:xfrm>
          <a:custGeom>
            <a:avLst/>
            <a:gdLst/>
            <a:ahLst/>
            <a:cxnLst/>
            <a:rect l="l" t="t" r="r" b="b"/>
            <a:pathLst>
              <a:path w="4831715" h="1904">
                <a:moveTo>
                  <a:pt x="0" y="0"/>
                </a:moveTo>
                <a:lnTo>
                  <a:pt x="4831107" y="0"/>
                </a:lnTo>
              </a:path>
            </a:pathLst>
          </a:custGeom>
          <a:noFill/>
          <a:ln w="9360">
            <a:solidFill>
              <a:srgbClr val="E0E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0" name="CustomShape 6"/>
          <p:cNvSpPr/>
          <p:nvPr/>
        </p:nvSpPr>
        <p:spPr>
          <a:xfrm>
            <a:off x="781200" y="4635000"/>
            <a:ext cx="4831200" cy="1440"/>
          </a:xfrm>
          <a:custGeom>
            <a:avLst/>
            <a:gdLst/>
            <a:ahLst/>
            <a:cxnLst/>
            <a:rect l="l" t="t" r="r" b="b"/>
            <a:pathLst>
              <a:path w="4831715" h="1904">
                <a:moveTo>
                  <a:pt x="0" y="0"/>
                </a:moveTo>
                <a:lnTo>
                  <a:pt x="4831107" y="0"/>
                </a:lnTo>
              </a:path>
            </a:pathLst>
          </a:custGeom>
          <a:noFill/>
          <a:ln w="9360">
            <a:solidFill>
              <a:srgbClr val="E0E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1" name="CustomShape 7"/>
          <p:cNvSpPr/>
          <p:nvPr/>
        </p:nvSpPr>
        <p:spPr>
          <a:xfrm>
            <a:off x="781200" y="3550320"/>
            <a:ext cx="4831200" cy="1440"/>
          </a:xfrm>
          <a:custGeom>
            <a:avLst/>
            <a:gdLst/>
            <a:ahLst/>
            <a:cxnLst/>
            <a:rect l="l" t="t" r="r" b="b"/>
            <a:pathLst>
              <a:path w="4831715" h="1904">
                <a:moveTo>
                  <a:pt x="0" y="0"/>
                </a:moveTo>
                <a:lnTo>
                  <a:pt x="4831107" y="0"/>
                </a:lnTo>
              </a:path>
            </a:pathLst>
          </a:custGeom>
          <a:noFill/>
          <a:ln w="9360">
            <a:solidFill>
              <a:srgbClr val="E0E0E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2" name="CustomShape 8"/>
          <p:cNvSpPr/>
          <p:nvPr/>
        </p:nvSpPr>
        <p:spPr>
          <a:xfrm>
            <a:off x="964440" y="8058600"/>
            <a:ext cx="4473360" cy="1440"/>
          </a:xfrm>
          <a:custGeom>
            <a:avLst/>
            <a:gdLst/>
            <a:ahLst/>
            <a:cxnLst/>
            <a:rect l="l" t="t" r="r" b="b"/>
            <a:pathLst>
              <a:path w="4473575" h="1904">
                <a:moveTo>
                  <a:pt x="0" y="0"/>
                </a:moveTo>
                <a:lnTo>
                  <a:pt x="4473571" y="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3" name="CustomShape 9"/>
          <p:cNvSpPr/>
          <p:nvPr/>
        </p:nvSpPr>
        <p:spPr>
          <a:xfrm>
            <a:off x="96444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5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4" name="CustomShape 10"/>
          <p:cNvSpPr/>
          <p:nvPr/>
        </p:nvSpPr>
        <p:spPr>
          <a:xfrm>
            <a:off x="133056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5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5" name="CustomShape 11"/>
          <p:cNvSpPr/>
          <p:nvPr/>
        </p:nvSpPr>
        <p:spPr>
          <a:xfrm>
            <a:off x="169704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5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6" name="CustomShape 12"/>
          <p:cNvSpPr/>
          <p:nvPr/>
        </p:nvSpPr>
        <p:spPr>
          <a:xfrm>
            <a:off x="206316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5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7" name="CustomShape 13"/>
          <p:cNvSpPr/>
          <p:nvPr/>
        </p:nvSpPr>
        <p:spPr>
          <a:xfrm>
            <a:off x="242928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5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8" name="CustomShape 14"/>
          <p:cNvSpPr/>
          <p:nvPr/>
        </p:nvSpPr>
        <p:spPr>
          <a:xfrm>
            <a:off x="317052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5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49" name="CustomShape 15"/>
          <p:cNvSpPr/>
          <p:nvPr/>
        </p:nvSpPr>
        <p:spPr>
          <a:xfrm>
            <a:off x="426924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4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0" name="CustomShape 16"/>
          <p:cNvSpPr/>
          <p:nvPr/>
        </p:nvSpPr>
        <p:spPr>
          <a:xfrm>
            <a:off x="5437800" y="8058600"/>
            <a:ext cx="1440" cy="84600"/>
          </a:xfrm>
          <a:custGeom>
            <a:avLst/>
            <a:gdLst/>
            <a:ahLst/>
            <a:cxnLst/>
            <a:rect l="l" t="t" r="r" b="b"/>
            <a:pathLst>
              <a:path w="1904" h="85090">
                <a:moveTo>
                  <a:pt x="0" y="0"/>
                </a:moveTo>
                <a:lnTo>
                  <a:pt x="1452" y="84878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1" name="CustomShape 17"/>
          <p:cNvSpPr/>
          <p:nvPr/>
        </p:nvSpPr>
        <p:spPr>
          <a:xfrm>
            <a:off x="3035160" y="8272800"/>
            <a:ext cx="448560" cy="627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700" b="0" strike="noStrike" spc="-1">
                <a:solidFill>
                  <a:srgbClr val="FFFFFF"/>
                </a:solidFill>
                <a:latin typeface="Gill Sans MT"/>
              </a:rPr>
              <a:t>180</a:t>
            </a:r>
            <a:endParaRPr lang="it-IT" sz="17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859"/>
              </a:spcBef>
            </a:pPr>
            <a:r>
              <a:rPr lang="it-IT" sz="1700" b="0" strike="noStrike" spc="-12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1700" b="0" strike="noStrike" spc="-7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1700" b="0" strike="noStrike" spc="-9">
                <a:solidFill>
                  <a:srgbClr val="FFFFFF"/>
                </a:solidFill>
                <a:latin typeface="Gill Sans MT"/>
              </a:rPr>
              <a:t>ys</a:t>
            </a:r>
            <a:endParaRPr lang="it-IT" sz="1700" b="0" strike="noStrike" spc="-1">
              <a:latin typeface="Arial"/>
            </a:endParaRPr>
          </a:p>
        </p:txBody>
      </p:sp>
      <p:sp>
        <p:nvSpPr>
          <p:cNvPr id="452" name="CustomShape 18"/>
          <p:cNvSpPr/>
          <p:nvPr/>
        </p:nvSpPr>
        <p:spPr>
          <a:xfrm>
            <a:off x="888840" y="8272800"/>
            <a:ext cx="1746000" cy="51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700" b="0" strike="noStrike" spc="-1">
                <a:solidFill>
                  <a:srgbClr val="FFFFFF"/>
                </a:solidFill>
                <a:latin typeface="Gill Sans MT"/>
              </a:rPr>
              <a:t>0	30	60	90 </a:t>
            </a:r>
            <a:r>
              <a:rPr lang="it-IT" sz="1700" b="0" strike="noStrike" spc="-4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1700" b="0" strike="noStrike" spc="-1">
                <a:solidFill>
                  <a:srgbClr val="FFFFFF"/>
                </a:solidFill>
                <a:latin typeface="Gill Sans MT"/>
              </a:rPr>
              <a:t>120</a:t>
            </a:r>
            <a:endParaRPr lang="it-IT" sz="1700" b="0" strike="noStrike" spc="-1">
              <a:latin typeface="Arial"/>
            </a:endParaRPr>
          </a:p>
        </p:txBody>
      </p:sp>
      <p:sp>
        <p:nvSpPr>
          <p:cNvPr id="453" name="CustomShape 19"/>
          <p:cNvSpPr/>
          <p:nvPr/>
        </p:nvSpPr>
        <p:spPr>
          <a:xfrm>
            <a:off x="4127400" y="8272800"/>
            <a:ext cx="348840" cy="25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700" b="0" strike="noStrike" spc="-1">
                <a:solidFill>
                  <a:srgbClr val="FFFFFF"/>
                </a:solidFill>
                <a:latin typeface="Gill Sans MT"/>
              </a:rPr>
              <a:t>270</a:t>
            </a:r>
            <a:endParaRPr lang="it-IT" sz="1700" b="0" strike="noStrike" spc="-1">
              <a:latin typeface="Arial"/>
            </a:endParaRPr>
          </a:p>
        </p:txBody>
      </p:sp>
      <p:sp>
        <p:nvSpPr>
          <p:cNvPr id="454" name="CustomShape 20"/>
          <p:cNvSpPr/>
          <p:nvPr/>
        </p:nvSpPr>
        <p:spPr>
          <a:xfrm>
            <a:off x="5295960" y="8272800"/>
            <a:ext cx="348840" cy="25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700" b="0" strike="noStrike" spc="-1">
                <a:solidFill>
                  <a:srgbClr val="FFFFFF"/>
                </a:solidFill>
                <a:latin typeface="Gill Sans MT"/>
              </a:rPr>
              <a:t>365</a:t>
            </a:r>
            <a:endParaRPr lang="it-IT" sz="1700" b="0" strike="noStrike" spc="-1">
              <a:latin typeface="Arial"/>
            </a:endParaRPr>
          </a:p>
        </p:txBody>
      </p:sp>
      <p:sp>
        <p:nvSpPr>
          <p:cNvPr id="455" name="CustomShape 21"/>
          <p:cNvSpPr/>
          <p:nvPr/>
        </p:nvSpPr>
        <p:spPr>
          <a:xfrm>
            <a:off x="781200" y="3550320"/>
            <a:ext cx="1440" cy="4329000"/>
          </a:xfrm>
          <a:custGeom>
            <a:avLst/>
            <a:gdLst/>
            <a:ahLst/>
            <a:cxnLst/>
            <a:rect l="l" t="t" r="r" b="b"/>
            <a:pathLst>
              <a:path w="1904" h="4329430">
                <a:moveTo>
                  <a:pt x="0" y="4328835"/>
                </a:moveTo>
                <a:lnTo>
                  <a:pt x="1453" y="0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6" name="CustomShape 22"/>
          <p:cNvSpPr/>
          <p:nvPr/>
        </p:nvSpPr>
        <p:spPr>
          <a:xfrm>
            <a:off x="702720" y="7879320"/>
            <a:ext cx="78480" cy="1440"/>
          </a:xfrm>
          <a:custGeom>
            <a:avLst/>
            <a:gdLst/>
            <a:ahLst/>
            <a:cxnLst/>
            <a:rect l="l" t="t" r="r" b="b"/>
            <a:pathLst>
              <a:path w="78740" h="1904">
                <a:moveTo>
                  <a:pt x="78483" y="0"/>
                </a:moveTo>
                <a:lnTo>
                  <a:pt x="0" y="1572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7" name="CustomShape 23"/>
          <p:cNvSpPr/>
          <p:nvPr/>
        </p:nvSpPr>
        <p:spPr>
          <a:xfrm>
            <a:off x="702720" y="6794640"/>
            <a:ext cx="78480" cy="1440"/>
          </a:xfrm>
          <a:custGeom>
            <a:avLst/>
            <a:gdLst/>
            <a:ahLst/>
            <a:cxnLst/>
            <a:rect l="l" t="t" r="r" b="b"/>
            <a:pathLst>
              <a:path w="78740" h="1904">
                <a:moveTo>
                  <a:pt x="78483" y="0"/>
                </a:moveTo>
                <a:lnTo>
                  <a:pt x="0" y="1572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8" name="CustomShape 24"/>
          <p:cNvSpPr/>
          <p:nvPr/>
        </p:nvSpPr>
        <p:spPr>
          <a:xfrm>
            <a:off x="702720" y="5710320"/>
            <a:ext cx="78480" cy="1440"/>
          </a:xfrm>
          <a:custGeom>
            <a:avLst/>
            <a:gdLst/>
            <a:ahLst/>
            <a:cxnLst/>
            <a:rect l="l" t="t" r="r" b="b"/>
            <a:pathLst>
              <a:path w="78740" h="1904">
                <a:moveTo>
                  <a:pt x="78483" y="0"/>
                </a:moveTo>
                <a:lnTo>
                  <a:pt x="0" y="1572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59" name="CustomShape 25"/>
          <p:cNvSpPr/>
          <p:nvPr/>
        </p:nvSpPr>
        <p:spPr>
          <a:xfrm>
            <a:off x="702720" y="4635000"/>
            <a:ext cx="78480" cy="1440"/>
          </a:xfrm>
          <a:custGeom>
            <a:avLst/>
            <a:gdLst/>
            <a:ahLst/>
            <a:cxnLst/>
            <a:rect l="l" t="t" r="r" b="b"/>
            <a:pathLst>
              <a:path w="78740" h="1904">
                <a:moveTo>
                  <a:pt x="78483" y="0"/>
                </a:moveTo>
                <a:lnTo>
                  <a:pt x="0" y="1572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0" name="CustomShape 26"/>
          <p:cNvSpPr/>
          <p:nvPr/>
        </p:nvSpPr>
        <p:spPr>
          <a:xfrm>
            <a:off x="702720" y="3550320"/>
            <a:ext cx="78480" cy="1440"/>
          </a:xfrm>
          <a:custGeom>
            <a:avLst/>
            <a:gdLst/>
            <a:ahLst/>
            <a:cxnLst/>
            <a:rect l="l" t="t" r="r" b="b"/>
            <a:pathLst>
              <a:path w="78740" h="1904">
                <a:moveTo>
                  <a:pt x="78483" y="0"/>
                </a:moveTo>
                <a:lnTo>
                  <a:pt x="0" y="1572"/>
                </a:lnTo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1" name="CustomShape 27"/>
          <p:cNvSpPr/>
          <p:nvPr/>
        </p:nvSpPr>
        <p:spPr>
          <a:xfrm>
            <a:off x="964440" y="3550320"/>
            <a:ext cx="4473360" cy="377640"/>
          </a:xfrm>
          <a:custGeom>
            <a:avLst/>
            <a:gdLst/>
            <a:ahLst/>
            <a:cxnLst/>
            <a:rect l="l" t="t" r="r" b="b"/>
            <a:pathLst>
              <a:path w="4473575" h="377825">
                <a:moveTo>
                  <a:pt x="0" y="0"/>
                </a:moveTo>
                <a:lnTo>
                  <a:pt x="0" y="9431"/>
                </a:lnTo>
                <a:lnTo>
                  <a:pt x="26161" y="9431"/>
                </a:lnTo>
                <a:lnTo>
                  <a:pt x="26161" y="28293"/>
                </a:lnTo>
                <a:lnTo>
                  <a:pt x="87204" y="28293"/>
                </a:lnTo>
                <a:lnTo>
                  <a:pt x="87204" y="37724"/>
                </a:lnTo>
                <a:lnTo>
                  <a:pt x="122085" y="37724"/>
                </a:lnTo>
                <a:lnTo>
                  <a:pt x="122085" y="56586"/>
                </a:lnTo>
                <a:lnTo>
                  <a:pt x="165687" y="56586"/>
                </a:lnTo>
                <a:lnTo>
                  <a:pt x="165687" y="84879"/>
                </a:lnTo>
                <a:lnTo>
                  <a:pt x="244171" y="84879"/>
                </a:lnTo>
                <a:lnTo>
                  <a:pt x="244171" y="103741"/>
                </a:lnTo>
                <a:lnTo>
                  <a:pt x="331375" y="103741"/>
                </a:lnTo>
                <a:lnTo>
                  <a:pt x="331375" y="122603"/>
                </a:lnTo>
                <a:lnTo>
                  <a:pt x="436020" y="122603"/>
                </a:lnTo>
                <a:lnTo>
                  <a:pt x="436020" y="132034"/>
                </a:lnTo>
                <a:lnTo>
                  <a:pt x="488343" y="132034"/>
                </a:lnTo>
                <a:lnTo>
                  <a:pt x="488343" y="150896"/>
                </a:lnTo>
                <a:lnTo>
                  <a:pt x="1011567" y="150896"/>
                </a:lnTo>
                <a:lnTo>
                  <a:pt x="1011567" y="169758"/>
                </a:lnTo>
                <a:lnTo>
                  <a:pt x="1238298" y="169758"/>
                </a:lnTo>
                <a:lnTo>
                  <a:pt x="1238298" y="179189"/>
                </a:lnTo>
                <a:lnTo>
                  <a:pt x="1709200" y="179189"/>
                </a:lnTo>
                <a:lnTo>
                  <a:pt x="1709200" y="198051"/>
                </a:lnTo>
                <a:lnTo>
                  <a:pt x="2040576" y="198051"/>
                </a:lnTo>
                <a:lnTo>
                  <a:pt x="2040576" y="207482"/>
                </a:lnTo>
                <a:lnTo>
                  <a:pt x="2276027" y="207482"/>
                </a:lnTo>
                <a:lnTo>
                  <a:pt x="2276027" y="226344"/>
                </a:lnTo>
                <a:lnTo>
                  <a:pt x="3025983" y="226344"/>
                </a:lnTo>
                <a:lnTo>
                  <a:pt x="3025983" y="245206"/>
                </a:lnTo>
                <a:lnTo>
                  <a:pt x="3069584" y="245206"/>
                </a:lnTo>
                <a:lnTo>
                  <a:pt x="3069584" y="264068"/>
                </a:lnTo>
                <a:lnTo>
                  <a:pt x="3296315" y="264068"/>
                </a:lnTo>
                <a:lnTo>
                  <a:pt x="3296315" y="273499"/>
                </a:lnTo>
                <a:lnTo>
                  <a:pt x="3331197" y="273499"/>
                </a:lnTo>
                <a:lnTo>
                  <a:pt x="3331197" y="292361"/>
                </a:lnTo>
                <a:lnTo>
                  <a:pt x="3479444" y="292361"/>
                </a:lnTo>
                <a:lnTo>
                  <a:pt x="3479444" y="311223"/>
                </a:lnTo>
                <a:lnTo>
                  <a:pt x="3845702" y="311223"/>
                </a:lnTo>
                <a:lnTo>
                  <a:pt x="3845702" y="320654"/>
                </a:lnTo>
                <a:lnTo>
                  <a:pt x="4028829" y="320654"/>
                </a:lnTo>
                <a:lnTo>
                  <a:pt x="4028829" y="339516"/>
                </a:lnTo>
                <a:lnTo>
                  <a:pt x="4185798" y="339516"/>
                </a:lnTo>
                <a:lnTo>
                  <a:pt x="4185798" y="358378"/>
                </a:lnTo>
                <a:lnTo>
                  <a:pt x="4473571" y="358378"/>
                </a:lnTo>
                <a:lnTo>
                  <a:pt x="4473571" y="377240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2" name="CustomShape 28"/>
          <p:cNvSpPr/>
          <p:nvPr/>
        </p:nvSpPr>
        <p:spPr>
          <a:xfrm>
            <a:off x="964440" y="3550320"/>
            <a:ext cx="4473360" cy="1886400"/>
          </a:xfrm>
          <a:custGeom>
            <a:avLst/>
            <a:gdLst/>
            <a:ahLst/>
            <a:cxnLst/>
            <a:rect l="l" t="t" r="r" b="b"/>
            <a:pathLst>
              <a:path w="4473575" h="1886585">
                <a:moveTo>
                  <a:pt x="0" y="0"/>
                </a:moveTo>
                <a:lnTo>
                  <a:pt x="0" y="9431"/>
                </a:lnTo>
                <a:lnTo>
                  <a:pt x="130806" y="9431"/>
                </a:lnTo>
                <a:lnTo>
                  <a:pt x="130806" y="28293"/>
                </a:lnTo>
                <a:lnTo>
                  <a:pt x="165687" y="28293"/>
                </a:lnTo>
                <a:lnTo>
                  <a:pt x="165687" y="37724"/>
                </a:lnTo>
                <a:lnTo>
                  <a:pt x="183128" y="37724"/>
                </a:lnTo>
                <a:lnTo>
                  <a:pt x="183128" y="75448"/>
                </a:lnTo>
                <a:lnTo>
                  <a:pt x="313934" y="75448"/>
                </a:lnTo>
                <a:lnTo>
                  <a:pt x="313934" y="84879"/>
                </a:lnTo>
                <a:lnTo>
                  <a:pt x="331375" y="84879"/>
                </a:lnTo>
                <a:lnTo>
                  <a:pt x="331375" y="103741"/>
                </a:lnTo>
                <a:lnTo>
                  <a:pt x="340096" y="103741"/>
                </a:lnTo>
                <a:lnTo>
                  <a:pt x="340096" y="179189"/>
                </a:lnTo>
                <a:lnTo>
                  <a:pt x="348816" y="179189"/>
                </a:lnTo>
                <a:lnTo>
                  <a:pt x="348816" y="254637"/>
                </a:lnTo>
                <a:lnTo>
                  <a:pt x="366257" y="254637"/>
                </a:lnTo>
                <a:lnTo>
                  <a:pt x="366257" y="320654"/>
                </a:lnTo>
                <a:lnTo>
                  <a:pt x="374977" y="320654"/>
                </a:lnTo>
                <a:lnTo>
                  <a:pt x="374977" y="377240"/>
                </a:lnTo>
                <a:lnTo>
                  <a:pt x="392418" y="377240"/>
                </a:lnTo>
                <a:lnTo>
                  <a:pt x="392418" y="443257"/>
                </a:lnTo>
                <a:lnTo>
                  <a:pt x="401138" y="443257"/>
                </a:lnTo>
                <a:lnTo>
                  <a:pt x="401138" y="471550"/>
                </a:lnTo>
                <a:lnTo>
                  <a:pt x="418579" y="471550"/>
                </a:lnTo>
                <a:lnTo>
                  <a:pt x="418579" y="546998"/>
                </a:lnTo>
                <a:lnTo>
                  <a:pt x="427300" y="546998"/>
                </a:lnTo>
                <a:lnTo>
                  <a:pt x="427300" y="565860"/>
                </a:lnTo>
                <a:lnTo>
                  <a:pt x="453461" y="565860"/>
                </a:lnTo>
                <a:lnTo>
                  <a:pt x="453461" y="584722"/>
                </a:lnTo>
                <a:lnTo>
                  <a:pt x="523224" y="584722"/>
                </a:lnTo>
                <a:lnTo>
                  <a:pt x="523224" y="594154"/>
                </a:lnTo>
                <a:lnTo>
                  <a:pt x="540665" y="594154"/>
                </a:lnTo>
                <a:lnTo>
                  <a:pt x="540665" y="613015"/>
                </a:lnTo>
                <a:lnTo>
                  <a:pt x="619149" y="613015"/>
                </a:lnTo>
                <a:lnTo>
                  <a:pt x="619149" y="622446"/>
                </a:lnTo>
                <a:lnTo>
                  <a:pt x="845879" y="622446"/>
                </a:lnTo>
                <a:lnTo>
                  <a:pt x="845879" y="641308"/>
                </a:lnTo>
                <a:lnTo>
                  <a:pt x="1133653" y="641308"/>
                </a:lnTo>
                <a:lnTo>
                  <a:pt x="1133653" y="660171"/>
                </a:lnTo>
                <a:lnTo>
                  <a:pt x="1325502" y="660171"/>
                </a:lnTo>
                <a:lnTo>
                  <a:pt x="1325502" y="669602"/>
                </a:lnTo>
                <a:lnTo>
                  <a:pt x="1508631" y="669602"/>
                </a:lnTo>
                <a:lnTo>
                  <a:pt x="1508631" y="688464"/>
                </a:lnTo>
                <a:lnTo>
                  <a:pt x="1569674" y="688464"/>
                </a:lnTo>
                <a:lnTo>
                  <a:pt x="1569674" y="707326"/>
                </a:lnTo>
                <a:lnTo>
                  <a:pt x="1700480" y="707326"/>
                </a:lnTo>
                <a:lnTo>
                  <a:pt x="1700480" y="716757"/>
                </a:lnTo>
                <a:lnTo>
                  <a:pt x="2040576" y="716757"/>
                </a:lnTo>
                <a:lnTo>
                  <a:pt x="2040576" y="735619"/>
                </a:lnTo>
                <a:lnTo>
                  <a:pt x="2214984" y="735619"/>
                </a:lnTo>
                <a:lnTo>
                  <a:pt x="2214984" y="754481"/>
                </a:lnTo>
                <a:lnTo>
                  <a:pt x="2729489" y="754481"/>
                </a:lnTo>
                <a:lnTo>
                  <a:pt x="2729489" y="763912"/>
                </a:lnTo>
                <a:lnTo>
                  <a:pt x="3130627" y="763912"/>
                </a:lnTo>
                <a:lnTo>
                  <a:pt x="3130627" y="782774"/>
                </a:lnTo>
                <a:lnTo>
                  <a:pt x="3331197" y="782774"/>
                </a:lnTo>
                <a:lnTo>
                  <a:pt x="3331197" y="801636"/>
                </a:lnTo>
                <a:lnTo>
                  <a:pt x="3601530" y="801636"/>
                </a:lnTo>
                <a:lnTo>
                  <a:pt x="3601530" y="811067"/>
                </a:lnTo>
                <a:lnTo>
                  <a:pt x="3749777" y="811067"/>
                </a:lnTo>
                <a:lnTo>
                  <a:pt x="3749777" y="829929"/>
                </a:lnTo>
                <a:lnTo>
                  <a:pt x="3819540" y="829929"/>
                </a:lnTo>
                <a:lnTo>
                  <a:pt x="3819540" y="848791"/>
                </a:lnTo>
                <a:lnTo>
                  <a:pt x="4002669" y="848791"/>
                </a:lnTo>
                <a:lnTo>
                  <a:pt x="4002669" y="867653"/>
                </a:lnTo>
                <a:lnTo>
                  <a:pt x="4063711" y="867653"/>
                </a:lnTo>
                <a:lnTo>
                  <a:pt x="4063711" y="877084"/>
                </a:lnTo>
                <a:lnTo>
                  <a:pt x="4089873" y="877084"/>
                </a:lnTo>
                <a:lnTo>
                  <a:pt x="4089873" y="895946"/>
                </a:lnTo>
                <a:lnTo>
                  <a:pt x="4107314" y="895946"/>
                </a:lnTo>
                <a:lnTo>
                  <a:pt x="4107314" y="914808"/>
                </a:lnTo>
                <a:lnTo>
                  <a:pt x="4185798" y="914808"/>
                </a:lnTo>
                <a:lnTo>
                  <a:pt x="4185798" y="943101"/>
                </a:lnTo>
                <a:lnTo>
                  <a:pt x="4229399" y="943101"/>
                </a:lnTo>
                <a:lnTo>
                  <a:pt x="4229399" y="961963"/>
                </a:lnTo>
                <a:lnTo>
                  <a:pt x="4246840" y="961963"/>
                </a:lnTo>
                <a:lnTo>
                  <a:pt x="4246840" y="980825"/>
                </a:lnTo>
                <a:lnTo>
                  <a:pt x="4299163" y="980825"/>
                </a:lnTo>
                <a:lnTo>
                  <a:pt x="4299163" y="1018549"/>
                </a:lnTo>
                <a:lnTo>
                  <a:pt x="4307883" y="1018549"/>
                </a:lnTo>
                <a:lnTo>
                  <a:pt x="4307883" y="1027980"/>
                </a:lnTo>
                <a:lnTo>
                  <a:pt x="4325324" y="1027980"/>
                </a:lnTo>
                <a:lnTo>
                  <a:pt x="4325324" y="1046842"/>
                </a:lnTo>
                <a:lnTo>
                  <a:pt x="4334045" y="1046842"/>
                </a:lnTo>
                <a:lnTo>
                  <a:pt x="4334045" y="1065704"/>
                </a:lnTo>
                <a:lnTo>
                  <a:pt x="4368925" y="1065704"/>
                </a:lnTo>
                <a:lnTo>
                  <a:pt x="4368925" y="1103428"/>
                </a:lnTo>
                <a:lnTo>
                  <a:pt x="4386367" y="1103428"/>
                </a:lnTo>
                <a:lnTo>
                  <a:pt x="4386367" y="1112859"/>
                </a:lnTo>
                <a:lnTo>
                  <a:pt x="4429969" y="1112859"/>
                </a:lnTo>
                <a:lnTo>
                  <a:pt x="4429969" y="1131721"/>
                </a:lnTo>
                <a:lnTo>
                  <a:pt x="4447410" y="1131721"/>
                </a:lnTo>
                <a:lnTo>
                  <a:pt x="4447410" y="1169445"/>
                </a:lnTo>
                <a:lnTo>
                  <a:pt x="4456130" y="1169445"/>
                </a:lnTo>
                <a:lnTo>
                  <a:pt x="4456130" y="1207169"/>
                </a:lnTo>
                <a:lnTo>
                  <a:pt x="4473571" y="1207169"/>
                </a:lnTo>
                <a:lnTo>
                  <a:pt x="4473571" y="1886202"/>
                </a:lnTo>
              </a:path>
            </a:pathLst>
          </a:custGeom>
          <a:noFill/>
          <a:ln w="28440">
            <a:solidFill>
              <a:srgbClr val="00CD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3" name="CustomShape 29"/>
          <p:cNvSpPr/>
          <p:nvPr/>
        </p:nvSpPr>
        <p:spPr>
          <a:xfrm>
            <a:off x="964440" y="3550320"/>
            <a:ext cx="4473360" cy="1905120"/>
          </a:xfrm>
          <a:custGeom>
            <a:avLst/>
            <a:gdLst/>
            <a:ahLst/>
            <a:cxnLst/>
            <a:rect l="l" t="t" r="r" b="b"/>
            <a:pathLst>
              <a:path w="4473575" h="1905635">
                <a:moveTo>
                  <a:pt x="0" y="0"/>
                </a:moveTo>
                <a:lnTo>
                  <a:pt x="0" y="282930"/>
                </a:lnTo>
                <a:lnTo>
                  <a:pt x="8720" y="282930"/>
                </a:lnTo>
                <a:lnTo>
                  <a:pt x="8720" y="396102"/>
                </a:lnTo>
                <a:lnTo>
                  <a:pt x="26161" y="396102"/>
                </a:lnTo>
                <a:lnTo>
                  <a:pt x="26161" y="405533"/>
                </a:lnTo>
                <a:lnTo>
                  <a:pt x="34881" y="405533"/>
                </a:lnTo>
                <a:lnTo>
                  <a:pt x="34881" y="424395"/>
                </a:lnTo>
                <a:lnTo>
                  <a:pt x="61042" y="424395"/>
                </a:lnTo>
                <a:lnTo>
                  <a:pt x="61042" y="443257"/>
                </a:lnTo>
                <a:lnTo>
                  <a:pt x="69763" y="443257"/>
                </a:lnTo>
                <a:lnTo>
                  <a:pt x="69763" y="471550"/>
                </a:lnTo>
                <a:lnTo>
                  <a:pt x="104644" y="471550"/>
                </a:lnTo>
                <a:lnTo>
                  <a:pt x="104644" y="480981"/>
                </a:lnTo>
                <a:lnTo>
                  <a:pt x="122085" y="480981"/>
                </a:lnTo>
                <a:lnTo>
                  <a:pt x="122085" y="518705"/>
                </a:lnTo>
                <a:lnTo>
                  <a:pt x="130806" y="518705"/>
                </a:lnTo>
                <a:lnTo>
                  <a:pt x="130806" y="528136"/>
                </a:lnTo>
                <a:lnTo>
                  <a:pt x="165687" y="528136"/>
                </a:lnTo>
                <a:lnTo>
                  <a:pt x="165687" y="546998"/>
                </a:lnTo>
                <a:lnTo>
                  <a:pt x="183128" y="546998"/>
                </a:lnTo>
                <a:lnTo>
                  <a:pt x="183128" y="565860"/>
                </a:lnTo>
                <a:lnTo>
                  <a:pt x="191849" y="565860"/>
                </a:lnTo>
                <a:lnTo>
                  <a:pt x="191849" y="575291"/>
                </a:lnTo>
                <a:lnTo>
                  <a:pt x="226730" y="575291"/>
                </a:lnTo>
                <a:lnTo>
                  <a:pt x="226730" y="594154"/>
                </a:lnTo>
                <a:lnTo>
                  <a:pt x="270332" y="594154"/>
                </a:lnTo>
                <a:lnTo>
                  <a:pt x="270332" y="613015"/>
                </a:lnTo>
                <a:lnTo>
                  <a:pt x="279053" y="613015"/>
                </a:lnTo>
                <a:lnTo>
                  <a:pt x="279053" y="622446"/>
                </a:lnTo>
                <a:lnTo>
                  <a:pt x="313934" y="622446"/>
                </a:lnTo>
                <a:lnTo>
                  <a:pt x="313934" y="641308"/>
                </a:lnTo>
                <a:lnTo>
                  <a:pt x="331375" y="641308"/>
                </a:lnTo>
                <a:lnTo>
                  <a:pt x="331375" y="697895"/>
                </a:lnTo>
                <a:lnTo>
                  <a:pt x="348816" y="697895"/>
                </a:lnTo>
                <a:lnTo>
                  <a:pt x="348816" y="735619"/>
                </a:lnTo>
                <a:lnTo>
                  <a:pt x="374977" y="735619"/>
                </a:lnTo>
                <a:lnTo>
                  <a:pt x="374977" y="792205"/>
                </a:lnTo>
                <a:lnTo>
                  <a:pt x="392418" y="792205"/>
                </a:lnTo>
                <a:lnTo>
                  <a:pt x="392418" y="811067"/>
                </a:lnTo>
                <a:lnTo>
                  <a:pt x="401138" y="811067"/>
                </a:lnTo>
                <a:lnTo>
                  <a:pt x="401138" y="820498"/>
                </a:lnTo>
                <a:lnTo>
                  <a:pt x="453461" y="820498"/>
                </a:lnTo>
                <a:lnTo>
                  <a:pt x="453461" y="867653"/>
                </a:lnTo>
                <a:lnTo>
                  <a:pt x="523224" y="867653"/>
                </a:lnTo>
                <a:lnTo>
                  <a:pt x="523224" y="886515"/>
                </a:lnTo>
                <a:lnTo>
                  <a:pt x="558106" y="886515"/>
                </a:lnTo>
                <a:lnTo>
                  <a:pt x="558106" y="905377"/>
                </a:lnTo>
                <a:lnTo>
                  <a:pt x="601708" y="905377"/>
                </a:lnTo>
                <a:lnTo>
                  <a:pt x="601708" y="914808"/>
                </a:lnTo>
                <a:lnTo>
                  <a:pt x="619149" y="914808"/>
                </a:lnTo>
                <a:lnTo>
                  <a:pt x="619149" y="933670"/>
                </a:lnTo>
                <a:lnTo>
                  <a:pt x="697632" y="933670"/>
                </a:lnTo>
                <a:lnTo>
                  <a:pt x="697632" y="952532"/>
                </a:lnTo>
                <a:lnTo>
                  <a:pt x="732514" y="952532"/>
                </a:lnTo>
                <a:lnTo>
                  <a:pt x="732514" y="980825"/>
                </a:lnTo>
                <a:lnTo>
                  <a:pt x="845879" y="980825"/>
                </a:lnTo>
                <a:lnTo>
                  <a:pt x="845879" y="1009118"/>
                </a:lnTo>
                <a:lnTo>
                  <a:pt x="933084" y="1009118"/>
                </a:lnTo>
                <a:lnTo>
                  <a:pt x="933084" y="1027980"/>
                </a:lnTo>
                <a:lnTo>
                  <a:pt x="967965" y="1027980"/>
                </a:lnTo>
                <a:lnTo>
                  <a:pt x="967965" y="1037411"/>
                </a:lnTo>
                <a:lnTo>
                  <a:pt x="1124933" y="1037411"/>
                </a:lnTo>
                <a:lnTo>
                  <a:pt x="1124933" y="1075135"/>
                </a:lnTo>
                <a:lnTo>
                  <a:pt x="1194696" y="1075135"/>
                </a:lnTo>
                <a:lnTo>
                  <a:pt x="1194696" y="1084566"/>
                </a:lnTo>
                <a:lnTo>
                  <a:pt x="1403986" y="1084566"/>
                </a:lnTo>
                <a:lnTo>
                  <a:pt x="1403986" y="1103428"/>
                </a:lnTo>
                <a:lnTo>
                  <a:pt x="1447587" y="1103428"/>
                </a:lnTo>
                <a:lnTo>
                  <a:pt x="1447587" y="1122290"/>
                </a:lnTo>
                <a:lnTo>
                  <a:pt x="1508631" y="1122290"/>
                </a:lnTo>
                <a:lnTo>
                  <a:pt x="1508631" y="1131721"/>
                </a:lnTo>
                <a:lnTo>
                  <a:pt x="1569674" y="1131721"/>
                </a:lnTo>
                <a:lnTo>
                  <a:pt x="1569674" y="1150583"/>
                </a:lnTo>
                <a:lnTo>
                  <a:pt x="1709200" y="1150583"/>
                </a:lnTo>
                <a:lnTo>
                  <a:pt x="1709200" y="1169445"/>
                </a:lnTo>
                <a:lnTo>
                  <a:pt x="1883609" y="1169445"/>
                </a:lnTo>
                <a:lnTo>
                  <a:pt x="1883609" y="1178876"/>
                </a:lnTo>
                <a:lnTo>
                  <a:pt x="1979533" y="1178876"/>
                </a:lnTo>
                <a:lnTo>
                  <a:pt x="1979533" y="1216600"/>
                </a:lnTo>
                <a:lnTo>
                  <a:pt x="2005694" y="1216600"/>
                </a:lnTo>
                <a:lnTo>
                  <a:pt x="2005694" y="1226031"/>
                </a:lnTo>
                <a:lnTo>
                  <a:pt x="2040576" y="1226031"/>
                </a:lnTo>
                <a:lnTo>
                  <a:pt x="2040576" y="1244894"/>
                </a:lnTo>
                <a:lnTo>
                  <a:pt x="2066737" y="1244894"/>
                </a:lnTo>
                <a:lnTo>
                  <a:pt x="2066737" y="1263756"/>
                </a:lnTo>
                <a:lnTo>
                  <a:pt x="2180103" y="1263756"/>
                </a:lnTo>
                <a:lnTo>
                  <a:pt x="2180103" y="1273186"/>
                </a:lnTo>
                <a:lnTo>
                  <a:pt x="2310909" y="1273186"/>
                </a:lnTo>
                <a:lnTo>
                  <a:pt x="2310909" y="1292048"/>
                </a:lnTo>
                <a:lnTo>
                  <a:pt x="2328350" y="1292048"/>
                </a:lnTo>
                <a:lnTo>
                  <a:pt x="2328350" y="1310910"/>
                </a:lnTo>
                <a:lnTo>
                  <a:pt x="2354511" y="1310910"/>
                </a:lnTo>
                <a:lnTo>
                  <a:pt x="2354511" y="1320341"/>
                </a:lnTo>
                <a:lnTo>
                  <a:pt x="2415553" y="1320341"/>
                </a:lnTo>
                <a:lnTo>
                  <a:pt x="2415553" y="1339203"/>
                </a:lnTo>
                <a:lnTo>
                  <a:pt x="2450435" y="1339203"/>
                </a:lnTo>
                <a:lnTo>
                  <a:pt x="2450435" y="1358065"/>
                </a:lnTo>
                <a:lnTo>
                  <a:pt x="2694607" y="1358065"/>
                </a:lnTo>
                <a:lnTo>
                  <a:pt x="2694607" y="1367496"/>
                </a:lnTo>
                <a:lnTo>
                  <a:pt x="2729489" y="1367496"/>
                </a:lnTo>
                <a:lnTo>
                  <a:pt x="2729489" y="1386358"/>
                </a:lnTo>
                <a:lnTo>
                  <a:pt x="2886456" y="1386358"/>
                </a:lnTo>
                <a:lnTo>
                  <a:pt x="2886456" y="1405220"/>
                </a:lnTo>
                <a:lnTo>
                  <a:pt x="2991101" y="1405220"/>
                </a:lnTo>
                <a:lnTo>
                  <a:pt x="2991101" y="1414651"/>
                </a:lnTo>
                <a:lnTo>
                  <a:pt x="3130627" y="1414651"/>
                </a:lnTo>
                <a:lnTo>
                  <a:pt x="3130627" y="1433513"/>
                </a:lnTo>
                <a:lnTo>
                  <a:pt x="3331197" y="1433513"/>
                </a:lnTo>
                <a:lnTo>
                  <a:pt x="3331197" y="1452375"/>
                </a:lnTo>
                <a:lnTo>
                  <a:pt x="3366079" y="1452375"/>
                </a:lnTo>
                <a:lnTo>
                  <a:pt x="3366079" y="1461806"/>
                </a:lnTo>
                <a:lnTo>
                  <a:pt x="3662573" y="1461806"/>
                </a:lnTo>
                <a:lnTo>
                  <a:pt x="3662573" y="1480668"/>
                </a:lnTo>
                <a:lnTo>
                  <a:pt x="3697455" y="1480668"/>
                </a:lnTo>
                <a:lnTo>
                  <a:pt x="3697455" y="1499530"/>
                </a:lnTo>
                <a:lnTo>
                  <a:pt x="3723615" y="1499530"/>
                </a:lnTo>
                <a:lnTo>
                  <a:pt x="3723615" y="1508961"/>
                </a:lnTo>
                <a:lnTo>
                  <a:pt x="3810820" y="1508961"/>
                </a:lnTo>
                <a:lnTo>
                  <a:pt x="3810820" y="1527823"/>
                </a:lnTo>
                <a:lnTo>
                  <a:pt x="3976508" y="1527823"/>
                </a:lnTo>
                <a:lnTo>
                  <a:pt x="3976508" y="1546686"/>
                </a:lnTo>
                <a:lnTo>
                  <a:pt x="4124754" y="1546686"/>
                </a:lnTo>
                <a:lnTo>
                  <a:pt x="4124754" y="1565548"/>
                </a:lnTo>
                <a:lnTo>
                  <a:pt x="4307883" y="1565548"/>
                </a:lnTo>
                <a:lnTo>
                  <a:pt x="4307883" y="1574979"/>
                </a:lnTo>
                <a:lnTo>
                  <a:pt x="4334045" y="1574979"/>
                </a:lnTo>
                <a:lnTo>
                  <a:pt x="4334045" y="1593841"/>
                </a:lnTo>
                <a:lnTo>
                  <a:pt x="4473571" y="1593841"/>
                </a:lnTo>
                <a:lnTo>
                  <a:pt x="4473571" y="1905064"/>
                </a:lnTo>
              </a:path>
            </a:pathLst>
          </a:custGeom>
          <a:noFill/>
          <a:ln w="28440">
            <a:solidFill>
              <a:srgbClr val="0000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30"/>
          <p:cNvSpPr/>
          <p:nvPr/>
        </p:nvSpPr>
        <p:spPr>
          <a:xfrm>
            <a:off x="1352880" y="6403680"/>
            <a:ext cx="534960" cy="2160"/>
          </a:xfrm>
          <a:custGeom>
            <a:avLst/>
            <a:gdLst/>
            <a:ahLst/>
            <a:cxnLst/>
            <a:rect l="l" t="t" r="r" b="b"/>
            <a:pathLst>
              <a:path w="535305" h="2539">
                <a:moveTo>
                  <a:pt x="0" y="0"/>
                </a:moveTo>
                <a:lnTo>
                  <a:pt x="534826" y="0"/>
                </a:lnTo>
              </a:path>
            </a:pathLst>
          </a:custGeom>
          <a:noFill/>
          <a:ln w="284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31"/>
          <p:cNvSpPr/>
          <p:nvPr/>
        </p:nvSpPr>
        <p:spPr>
          <a:xfrm>
            <a:off x="1352880" y="6903360"/>
            <a:ext cx="534960" cy="2160"/>
          </a:xfrm>
          <a:custGeom>
            <a:avLst/>
            <a:gdLst/>
            <a:ahLst/>
            <a:cxnLst/>
            <a:rect l="l" t="t" r="r" b="b"/>
            <a:pathLst>
              <a:path w="535305" h="2540">
                <a:moveTo>
                  <a:pt x="0" y="0"/>
                </a:moveTo>
                <a:lnTo>
                  <a:pt x="534826" y="0"/>
                </a:lnTo>
              </a:path>
            </a:pathLst>
          </a:custGeom>
          <a:noFill/>
          <a:ln w="28440">
            <a:solidFill>
              <a:srgbClr val="12BA2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32"/>
          <p:cNvSpPr/>
          <p:nvPr/>
        </p:nvSpPr>
        <p:spPr>
          <a:xfrm>
            <a:off x="2019240" y="6215760"/>
            <a:ext cx="1959840" cy="102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63360">
              <a:lnSpc>
                <a:spcPct val="100000"/>
              </a:lnSpc>
            </a:pPr>
            <a:r>
              <a:rPr lang="it-IT" sz="3200" b="0" strike="noStrike" spc="-128">
                <a:solidFill>
                  <a:srgbClr val="000000"/>
                </a:solidFill>
                <a:latin typeface="Gill Sans MT"/>
              </a:rPr>
              <a:t>OAC</a:t>
            </a:r>
            <a:endParaRPr lang="it-IT" sz="32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360"/>
              </a:spcBef>
            </a:pPr>
            <a:r>
              <a:rPr lang="it-IT" sz="3200" b="0" strike="noStrike" spc="-1">
                <a:solidFill>
                  <a:srgbClr val="000000"/>
                </a:solidFill>
                <a:latin typeface="Gill Sans MT"/>
              </a:rPr>
              <a:t>C</a:t>
            </a:r>
            <a:r>
              <a:rPr lang="it-IT" sz="3200" b="0" strike="noStrike" spc="-4">
                <a:solidFill>
                  <a:srgbClr val="000000"/>
                </a:solidFill>
                <a:latin typeface="Gill Sans MT"/>
              </a:rPr>
              <a:t>l</a:t>
            </a:r>
            <a:r>
              <a:rPr lang="it-IT" sz="3200" b="0" strike="noStrike" spc="-18">
                <a:solidFill>
                  <a:srgbClr val="000000"/>
                </a:solidFill>
                <a:latin typeface="Gill Sans MT"/>
              </a:rPr>
              <a:t>o</a:t>
            </a:r>
            <a:r>
              <a:rPr lang="it-IT" sz="3200" b="0" strike="noStrike" spc="-1">
                <a:solidFill>
                  <a:srgbClr val="000000"/>
                </a:solidFill>
                <a:latin typeface="Gill Sans MT"/>
              </a:rPr>
              <a:t>p</a:t>
            </a:r>
            <a:r>
              <a:rPr lang="it-IT" sz="3200" b="0" strike="noStrike" spc="-4">
                <a:solidFill>
                  <a:srgbClr val="000000"/>
                </a:solidFill>
                <a:latin typeface="Gill Sans MT"/>
              </a:rPr>
              <a:t>i</a:t>
            </a:r>
            <a:r>
              <a:rPr lang="it-IT" sz="3200" b="0" strike="noStrike" spc="-18">
                <a:solidFill>
                  <a:srgbClr val="000000"/>
                </a:solidFill>
                <a:latin typeface="Gill Sans MT"/>
              </a:rPr>
              <a:t>dog</a:t>
            </a:r>
            <a:r>
              <a:rPr lang="it-IT" sz="3200" b="0" strike="noStrike" spc="-77">
                <a:solidFill>
                  <a:srgbClr val="000000"/>
                </a:solidFill>
                <a:latin typeface="Gill Sans MT"/>
              </a:rPr>
              <a:t>r</a:t>
            </a:r>
            <a:r>
              <a:rPr lang="it-IT" sz="3200" b="0" strike="noStrike" spc="-1">
                <a:solidFill>
                  <a:srgbClr val="000000"/>
                </a:solidFill>
                <a:latin typeface="Gill Sans MT"/>
              </a:rPr>
              <a:t>el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467" name="CustomShape 33"/>
          <p:cNvSpPr/>
          <p:nvPr/>
        </p:nvSpPr>
        <p:spPr>
          <a:xfrm>
            <a:off x="1352880" y="7414920"/>
            <a:ext cx="534960" cy="2160"/>
          </a:xfrm>
          <a:custGeom>
            <a:avLst/>
            <a:gdLst/>
            <a:ahLst/>
            <a:cxnLst/>
            <a:rect l="l" t="t" r="r" b="b"/>
            <a:pathLst>
              <a:path w="535305" h="2540">
                <a:moveTo>
                  <a:pt x="0" y="0"/>
                </a:moveTo>
                <a:lnTo>
                  <a:pt x="534826" y="0"/>
                </a:lnTo>
              </a:path>
            </a:pathLst>
          </a:custGeom>
          <a:noFill/>
          <a:ln w="28440">
            <a:solidFill>
              <a:srgbClr val="0070C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8" name="CustomShape 34"/>
          <p:cNvSpPr/>
          <p:nvPr/>
        </p:nvSpPr>
        <p:spPr>
          <a:xfrm>
            <a:off x="2082960" y="7256880"/>
            <a:ext cx="1198440" cy="48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200" b="0" strike="noStrike" spc="-18">
                <a:solidFill>
                  <a:srgbClr val="000000"/>
                </a:solidFill>
                <a:latin typeface="Gill Sans MT"/>
              </a:rPr>
              <a:t>Asp</a:t>
            </a:r>
            <a:r>
              <a:rPr lang="it-IT" sz="3200" b="0" strike="noStrike" spc="-4">
                <a:solidFill>
                  <a:srgbClr val="000000"/>
                </a:solidFill>
                <a:latin typeface="Gill Sans MT"/>
              </a:rPr>
              <a:t>i</a:t>
            </a:r>
            <a:r>
              <a:rPr lang="it-IT" sz="3200" b="0" strike="noStrike" spc="-1">
                <a:solidFill>
                  <a:srgbClr val="000000"/>
                </a:solidFill>
                <a:latin typeface="Gill Sans MT"/>
              </a:rPr>
              <a:t>r</a:t>
            </a:r>
            <a:r>
              <a:rPr lang="it-IT" sz="3200" b="0" strike="noStrike" spc="-4">
                <a:solidFill>
                  <a:srgbClr val="000000"/>
                </a:solidFill>
                <a:latin typeface="Gill Sans MT"/>
              </a:rPr>
              <a:t>i</a:t>
            </a:r>
            <a:r>
              <a:rPr lang="it-IT" sz="3200" b="0" strike="noStrike" spc="-1">
                <a:solidFill>
                  <a:srgbClr val="000000"/>
                </a:solidFill>
                <a:latin typeface="Gill Sans MT"/>
              </a:rPr>
              <a:t>n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469" name="CustomShape 35"/>
          <p:cNvSpPr/>
          <p:nvPr/>
        </p:nvSpPr>
        <p:spPr>
          <a:xfrm>
            <a:off x="2336400" y="4788000"/>
            <a:ext cx="226080" cy="8096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0" name="CustomShape 36"/>
          <p:cNvSpPr/>
          <p:nvPr/>
        </p:nvSpPr>
        <p:spPr>
          <a:xfrm>
            <a:off x="2328480" y="4780080"/>
            <a:ext cx="216720" cy="800280"/>
          </a:xfrm>
          <a:custGeom>
            <a:avLst/>
            <a:gdLst/>
            <a:ahLst/>
            <a:cxnLst/>
            <a:rect l="l" t="t" r="r" b="b"/>
            <a:pathLst>
              <a:path w="217169" h="800735">
                <a:moveTo>
                  <a:pt x="162559" y="108374"/>
                </a:moveTo>
                <a:lnTo>
                  <a:pt x="54187" y="108374"/>
                </a:lnTo>
                <a:lnTo>
                  <a:pt x="54187" y="800484"/>
                </a:lnTo>
                <a:lnTo>
                  <a:pt x="162559" y="800484"/>
                </a:lnTo>
                <a:lnTo>
                  <a:pt x="162559" y="108374"/>
                </a:lnTo>
                <a:close/>
                <a:moveTo>
                  <a:pt x="108372" y="0"/>
                </a:moveTo>
                <a:lnTo>
                  <a:pt x="0" y="108374"/>
                </a:lnTo>
                <a:lnTo>
                  <a:pt x="216747" y="108374"/>
                </a:lnTo>
                <a:lnTo>
                  <a:pt x="108372" y="0"/>
                </a:lnTo>
                <a:close/>
              </a:path>
            </a:pathLst>
          </a:custGeom>
          <a:solidFill>
            <a:srgbClr val="0065C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1" name="CustomShape 37"/>
          <p:cNvSpPr/>
          <p:nvPr/>
        </p:nvSpPr>
        <p:spPr>
          <a:xfrm>
            <a:off x="2328480" y="4780080"/>
            <a:ext cx="216720" cy="800280"/>
          </a:xfrm>
          <a:custGeom>
            <a:avLst/>
            <a:gdLst/>
            <a:ahLst/>
            <a:cxnLst/>
            <a:rect l="l" t="t" r="r" b="b"/>
            <a:pathLst>
              <a:path w="217169" h="800735">
                <a:moveTo>
                  <a:pt x="0" y="108374"/>
                </a:moveTo>
                <a:lnTo>
                  <a:pt x="108373" y="0"/>
                </a:lnTo>
                <a:lnTo>
                  <a:pt x="216746" y="108374"/>
                </a:lnTo>
                <a:lnTo>
                  <a:pt x="162560" y="108374"/>
                </a:lnTo>
                <a:lnTo>
                  <a:pt x="162560" y="800484"/>
                </a:lnTo>
                <a:lnTo>
                  <a:pt x="54187" y="800484"/>
                </a:lnTo>
                <a:lnTo>
                  <a:pt x="54187" y="108374"/>
                </a:lnTo>
                <a:lnTo>
                  <a:pt x="0" y="108374"/>
                </a:lnTo>
                <a:close/>
              </a:path>
            </a:pathLst>
          </a:custGeom>
          <a:noFill/>
          <a:ln w="9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2" name="CustomShape 38"/>
          <p:cNvSpPr/>
          <p:nvPr/>
        </p:nvSpPr>
        <p:spPr>
          <a:xfrm>
            <a:off x="190440" y="9274320"/>
            <a:ext cx="3207600" cy="38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500" b="0" i="1" strike="noStrike" spc="-18">
                <a:solidFill>
                  <a:srgbClr val="FFFFFF"/>
                </a:solidFill>
                <a:latin typeface="Gill Sans MT"/>
              </a:rPr>
              <a:t>De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2500" b="0" i="1" strike="noStrike" spc="-29">
                <a:solidFill>
                  <a:srgbClr val="FFFFFF"/>
                </a:solidFill>
                <a:latin typeface="Gill Sans MT"/>
              </a:rPr>
              <a:t>il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500" b="0" i="1" strike="noStrike" spc="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12">
                <a:solidFill>
                  <a:srgbClr val="FFFFFF"/>
                </a:solidFill>
                <a:latin typeface="Gill Sans MT"/>
              </a:rPr>
              <a:t>Lanc</a:t>
            </a:r>
            <a:r>
              <a:rPr lang="it-IT" sz="25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2013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473" name="TextShape 39"/>
          <p:cNvSpPr txBox="1"/>
          <p:nvPr/>
        </p:nvSpPr>
        <p:spPr>
          <a:xfrm>
            <a:off x="952560" y="372240"/>
            <a:ext cx="11099520" cy="1831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8280" algn="ctr">
              <a:lnSpc>
                <a:spcPts val="7209"/>
              </a:lnSpc>
            </a:pPr>
            <a:r>
              <a:rPr lang="it-IT" sz="6100" b="0" strike="noStrike" spc="-307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61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6100" b="0" strike="noStrike" spc="-1">
                <a:solidFill>
                  <a:srgbClr val="FFFFFF"/>
                </a:solidFill>
                <a:latin typeface="Gill Sans MT"/>
              </a:rPr>
              <a:t>EST</a:t>
            </a:r>
            <a:r>
              <a:rPr lang="it-IT" sz="6100" b="0" strike="noStrike" spc="-4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6100" b="0" strike="noStrike" spc="-1">
                <a:solidFill>
                  <a:srgbClr val="FFFFFF"/>
                </a:solidFill>
                <a:latin typeface="Gill Sans MT"/>
              </a:rPr>
              <a:t>n=573)</a:t>
            </a:r>
            <a:r>
              <a:t/>
            </a:r>
            <a:br/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VKA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32">
                <a:solidFill>
                  <a:srgbClr val="FFFB00"/>
                </a:solidFill>
                <a:latin typeface="Gill Sans MT"/>
              </a:rPr>
              <a:t>D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AP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ve</a:t>
            </a:r>
            <a:r>
              <a:rPr lang="it-IT" sz="4800" b="0" i="1" strike="noStrike" spc="72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72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VKA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72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op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d</a:t>
            </a:r>
            <a:r>
              <a:rPr lang="it-IT" sz="4800" b="0" i="1" strike="noStrike" spc="-49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63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el</a:t>
            </a:r>
            <a:endParaRPr lang="it-IT" sz="4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4" name="CustomShape 40"/>
          <p:cNvSpPr/>
          <p:nvPr/>
        </p:nvSpPr>
        <p:spPr>
          <a:xfrm>
            <a:off x="696240" y="2661120"/>
            <a:ext cx="5020200" cy="7488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5" name="CustomShape 41"/>
          <p:cNvSpPr/>
          <p:nvPr/>
        </p:nvSpPr>
        <p:spPr>
          <a:xfrm>
            <a:off x="772200" y="2737080"/>
            <a:ext cx="4867560" cy="5965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6" name="CustomShape 42"/>
          <p:cNvSpPr/>
          <p:nvPr/>
        </p:nvSpPr>
        <p:spPr>
          <a:xfrm>
            <a:off x="1549440" y="2784240"/>
            <a:ext cx="3306600" cy="12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100" b="0" strike="noStrike" spc="-514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Rx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4100" b="0" strike="noStrike" spc="-12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100" b="0" strike="noStrike" spc="-2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up</a:t>
            </a:r>
            <a:endParaRPr lang="it-IT" sz="4100" b="0" strike="noStrike" spc="-1">
              <a:latin typeface="Arial"/>
            </a:endParaRPr>
          </a:p>
        </p:txBody>
      </p:sp>
      <p:sp>
        <p:nvSpPr>
          <p:cNvPr id="477" name="CustomShape 43"/>
          <p:cNvSpPr/>
          <p:nvPr/>
        </p:nvSpPr>
        <p:spPr>
          <a:xfrm>
            <a:off x="6632640" y="2661120"/>
            <a:ext cx="5020200" cy="7488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8" name="CustomShape 44"/>
          <p:cNvSpPr/>
          <p:nvPr/>
        </p:nvSpPr>
        <p:spPr>
          <a:xfrm>
            <a:off x="6708960" y="2737080"/>
            <a:ext cx="4867560" cy="5965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79" name="CustomShape 45"/>
          <p:cNvSpPr/>
          <p:nvPr/>
        </p:nvSpPr>
        <p:spPr>
          <a:xfrm>
            <a:off x="7340760" y="2784240"/>
            <a:ext cx="3601440" cy="62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pen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bel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study</a:t>
            </a:r>
            <a:endParaRPr lang="it-IT" sz="4100" b="0" strike="noStrike" spc="-1">
              <a:latin typeface="Arial"/>
            </a:endParaRPr>
          </a:p>
        </p:txBody>
      </p:sp>
      <p:sp>
        <p:nvSpPr>
          <p:cNvPr id="480" name="CustomShape 46"/>
          <p:cNvSpPr/>
          <p:nvPr/>
        </p:nvSpPr>
        <p:spPr>
          <a:xfrm>
            <a:off x="4214880" y="4362840"/>
            <a:ext cx="7437960" cy="26524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1" name="CustomShape 47"/>
          <p:cNvSpPr/>
          <p:nvPr/>
        </p:nvSpPr>
        <p:spPr>
          <a:xfrm>
            <a:off x="4290840" y="4439160"/>
            <a:ext cx="7285680" cy="249984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2" name="CustomShape 48"/>
          <p:cNvSpPr/>
          <p:nvPr/>
        </p:nvSpPr>
        <p:spPr>
          <a:xfrm>
            <a:off x="6632640" y="3830040"/>
            <a:ext cx="5020200" cy="7488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3" name="CustomShape 49"/>
          <p:cNvSpPr/>
          <p:nvPr/>
        </p:nvSpPr>
        <p:spPr>
          <a:xfrm>
            <a:off x="6708960" y="3906360"/>
            <a:ext cx="4867560" cy="5965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4" name="CustomShape 50"/>
          <p:cNvSpPr/>
          <p:nvPr/>
        </p:nvSpPr>
        <p:spPr>
          <a:xfrm>
            <a:off x="7365960" y="3952440"/>
            <a:ext cx="3553560" cy="624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100" b="0" strike="noStrike" spc="-32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nor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eed</a:t>
            </a:r>
            <a:r>
              <a:rPr lang="it-IT" sz="4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strike="noStrike" spc="-18">
                <a:solidFill>
                  <a:srgbClr val="FFFFFF"/>
                </a:solidFill>
                <a:latin typeface="Gill Sans MT"/>
              </a:rPr>
              <a:t>ngs</a:t>
            </a:r>
            <a:r>
              <a:rPr lang="it-IT" sz="41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4100" b="0" strike="noStrike" spc="-1">
              <a:latin typeface="Arial"/>
            </a:endParaRPr>
          </a:p>
        </p:txBody>
      </p:sp>
      <p:sp>
        <p:nvSpPr>
          <p:cNvPr id="485" name="CustomShape 51"/>
          <p:cNvSpPr/>
          <p:nvPr/>
        </p:nvSpPr>
        <p:spPr>
          <a:xfrm>
            <a:off x="6959520" y="5943960"/>
            <a:ext cx="436536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219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ea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2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trip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3000" b="0" strike="noStrike" spc="-4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09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406440" y="7086600"/>
            <a:ext cx="12115440" cy="241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4799"/>
              </a:lnSpc>
            </a:pPr>
            <a:r>
              <a:rPr lang="it-IT" sz="3900" b="1" strike="noStrike" spc="32">
                <a:solidFill>
                  <a:srgbClr val="FFFB00"/>
                </a:solidFill>
                <a:latin typeface="Gill Sans MT"/>
              </a:rPr>
              <a:t>dr. Roberto Marini</a:t>
            </a:r>
            <a:endParaRPr lang="it-IT" sz="3900" b="0" strike="noStrike" spc="-1">
              <a:latin typeface="Arial"/>
            </a:endParaRPr>
          </a:p>
          <a:p>
            <a:pPr algn="ctr">
              <a:lnSpc>
                <a:spcPts val="4799"/>
              </a:lnSpc>
            </a:pPr>
            <a:r>
              <a:rPr lang="it-IT" sz="3900" b="1" strike="noStrike" spc="32">
                <a:solidFill>
                  <a:srgbClr val="FFFB00"/>
                </a:solidFill>
                <a:latin typeface="Gill Sans MT"/>
              </a:rPr>
              <a:t>Responsabile cardiologia POLICLINICO  SALUS TRIESTE</a:t>
            </a:r>
            <a:endParaRPr lang="it-IT" sz="3900" b="0" strike="noStrike" spc="-1">
              <a:latin typeface="Arial"/>
            </a:endParaRPr>
          </a:p>
          <a:p>
            <a:pPr algn="ctr">
              <a:lnSpc>
                <a:spcPts val="4589"/>
              </a:lnSpc>
            </a:pPr>
            <a:endParaRPr lang="it-IT" sz="3900" b="0" strike="noStrike" spc="-1">
              <a:latin typeface="Arial"/>
            </a:endParaRPr>
          </a:p>
        </p:txBody>
      </p:sp>
      <p:sp>
        <p:nvSpPr>
          <p:cNvPr id="216" name="TextShape 2"/>
          <p:cNvSpPr txBox="1"/>
          <p:nvPr/>
        </p:nvSpPr>
        <p:spPr>
          <a:xfrm>
            <a:off x="378000" y="380880"/>
            <a:ext cx="12344040" cy="556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785680" indent="-2463480" algn="ctr">
              <a:lnSpc>
                <a:spcPct val="150000"/>
              </a:lnSpc>
            </a:pPr>
            <a:r>
              <a:rPr lang="it-IT" sz="4000" b="1" strike="noStrike" spc="384">
                <a:solidFill>
                  <a:srgbClr val="FFFF00"/>
                </a:solidFill>
                <a:latin typeface="Comic Sans MS"/>
              </a:rPr>
              <a:t>XXVIII Congresso Nazionale ANCE</a:t>
            </a:r>
            <a:endParaRPr lang="it-IT" sz="40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50000"/>
              </a:lnSpc>
            </a:pPr>
            <a:r>
              <a:rPr lang="it-IT" sz="3600" b="1" strike="noStrike" spc="384">
                <a:solidFill>
                  <a:srgbClr val="FFFF00"/>
                </a:solidFill>
                <a:latin typeface="Comic Sans MS"/>
              </a:rPr>
              <a:t>Rischio cardiovascolare globale e prevenzione sul territorio</a:t>
            </a:r>
            <a:endParaRPr lang="it-IT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CustomShape 3"/>
          <p:cNvSpPr/>
          <p:nvPr/>
        </p:nvSpPr>
        <p:spPr>
          <a:xfrm>
            <a:off x="482760" y="3603600"/>
            <a:ext cx="11963160" cy="2742480"/>
          </a:xfrm>
          <a:prstGeom prst="rect">
            <a:avLst/>
          </a:prstGeom>
          <a:noFill/>
          <a:ln w="44280">
            <a:solidFill>
              <a:srgbClr val="32FCF7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it-IT" sz="4000" b="1" strike="noStrike" spc="384">
                <a:solidFill>
                  <a:srgbClr val="FFFFFF"/>
                </a:solidFill>
                <a:latin typeface="Comic Sans MS"/>
              </a:rPr>
              <a:t>La gestione ambulatoriale del coronaropatico con fibrillazione atriale tra NAO e antiaggreganti</a:t>
            </a:r>
            <a:endParaRPr lang="it-IT" sz="4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415800" y="261360"/>
            <a:ext cx="12216960" cy="11682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7" name="CustomShape 2"/>
          <p:cNvSpPr/>
          <p:nvPr/>
        </p:nvSpPr>
        <p:spPr>
          <a:xfrm>
            <a:off x="444600" y="266760"/>
            <a:ext cx="12115440" cy="1066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88" name="TextShape 3"/>
          <p:cNvSpPr txBox="1"/>
          <p:nvPr/>
        </p:nvSpPr>
        <p:spPr>
          <a:xfrm>
            <a:off x="952560" y="372240"/>
            <a:ext cx="11099520" cy="1753200"/>
          </a:xfrm>
          <a:prstGeom prst="rect">
            <a:avLst/>
          </a:prstGeom>
          <a:noFill/>
          <a:ln>
            <a:noFill/>
          </a:ln>
        </p:spPr>
        <p:txBody>
          <a:bodyPr lIns="0" tIns="124560" rIns="0" bIns="0"/>
          <a:lstStyle/>
          <a:p>
            <a:pPr marL="2984400">
              <a:lnSpc>
                <a:spcPct val="100000"/>
              </a:lnSpc>
            </a:pP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The</a:t>
            </a:r>
            <a:r>
              <a:rPr lang="it-IT" sz="5100" b="0" strike="noStrike" spc="-51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“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Lucida Sans Unicode"/>
              </a:rPr>
              <a:t>℞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”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8">
                <a:solidFill>
                  <a:srgbClr val="FFFFFF"/>
                </a:solidFill>
                <a:latin typeface="Gill Sans MT"/>
              </a:rPr>
              <a:t>s</a:t>
            </a:r>
            <a:endParaRPr lang="it-IT" sz="5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9" name="CustomShape 4"/>
          <p:cNvSpPr/>
          <p:nvPr/>
        </p:nvSpPr>
        <p:spPr>
          <a:xfrm>
            <a:off x="368280" y="1344960"/>
            <a:ext cx="12267720" cy="13672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0" name="CustomShape 5"/>
          <p:cNvSpPr/>
          <p:nvPr/>
        </p:nvSpPr>
        <p:spPr>
          <a:xfrm>
            <a:off x="444600" y="1421280"/>
            <a:ext cx="12115440" cy="1215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1" name="CustomShape 6"/>
          <p:cNvSpPr/>
          <p:nvPr/>
        </p:nvSpPr>
        <p:spPr>
          <a:xfrm>
            <a:off x="1397160" y="1582560"/>
            <a:ext cx="10220760" cy="14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12600">
              <a:lnSpc>
                <a:spcPts val="3801"/>
              </a:lnSpc>
            </a:pP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8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essence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1" strike="noStrike" spc="137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300" b="1" strike="noStrike" spc="77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1" strike="noStrike" spc="137">
                <a:solidFill>
                  <a:srgbClr val="FFFFFF"/>
                </a:solidFill>
                <a:latin typeface="Gill Sans MT"/>
              </a:rPr>
              <a:t>ee</a:t>
            </a:r>
            <a:r>
              <a:rPr lang="it-IT" sz="3300" b="1" strike="noStrike" spc="162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300" b="1" strike="noStrike" spc="97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1" strike="noStrike" spc="16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1" strike="noStrike" spc="49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3300" b="1" strike="noStrike" spc="-1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outco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me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tri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n=1500-4500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pts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) </a:t>
            </a:r>
            <a:r>
              <a:rPr lang="it-IT" sz="3300" b="0" strike="noStrike" spc="-2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8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4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va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32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orma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300" b="0" strike="noStrike" spc="-8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ombo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300" b="0" strike="noStrike" spc="-9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USTUS?)</a:t>
            </a:r>
            <a:endParaRPr lang="it-IT" sz="3300" b="0" strike="noStrike" spc="-1">
              <a:latin typeface="Arial"/>
            </a:endParaRPr>
          </a:p>
        </p:txBody>
      </p:sp>
      <p:sp>
        <p:nvSpPr>
          <p:cNvPr id="492" name="CustomShape 7"/>
          <p:cNvSpPr/>
          <p:nvPr/>
        </p:nvSpPr>
        <p:spPr>
          <a:xfrm>
            <a:off x="477000" y="2870280"/>
            <a:ext cx="6126840" cy="60825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3" name="CustomShape 8"/>
          <p:cNvSpPr/>
          <p:nvPr/>
        </p:nvSpPr>
        <p:spPr>
          <a:xfrm>
            <a:off x="6423480" y="3772080"/>
            <a:ext cx="6123960" cy="594288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4" name="CustomShape 9"/>
          <p:cNvSpPr/>
          <p:nvPr/>
        </p:nvSpPr>
        <p:spPr>
          <a:xfrm>
            <a:off x="177840" y="8676360"/>
            <a:ext cx="12648960" cy="93960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5" name="CustomShape 10"/>
          <p:cNvSpPr/>
          <p:nvPr/>
        </p:nvSpPr>
        <p:spPr>
          <a:xfrm>
            <a:off x="254160" y="8752320"/>
            <a:ext cx="12496320" cy="78696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6" name="CustomShape 11"/>
          <p:cNvSpPr/>
          <p:nvPr/>
        </p:nvSpPr>
        <p:spPr>
          <a:xfrm>
            <a:off x="2540160" y="8966520"/>
            <a:ext cx="792900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“Sa</a:t>
            </a:r>
            <a:r>
              <a:rPr lang="it-IT" sz="3000" b="0" strike="noStrike" spc="-29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er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and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ef</a:t>
            </a:r>
            <a:r>
              <a:rPr lang="it-IT" sz="3000" b="0" strike="noStrike" spc="-29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ecti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e”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: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ho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kn</a:t>
            </a:r>
            <a:r>
              <a:rPr lang="it-IT" sz="3000" b="0" strike="noStrike" spc="-4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ho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kn</a:t>
            </a:r>
            <a:r>
              <a:rPr lang="it-IT" sz="3000" b="0" strike="noStrike" spc="-4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…?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CustomShape 1"/>
          <p:cNvSpPr/>
          <p:nvPr/>
        </p:nvSpPr>
        <p:spPr>
          <a:xfrm>
            <a:off x="0" y="165240"/>
            <a:ext cx="13004280" cy="9588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2"/>
          <p:cNvSpPr/>
          <p:nvPr/>
        </p:nvSpPr>
        <p:spPr>
          <a:xfrm>
            <a:off x="3149640" y="3747600"/>
            <a:ext cx="6708240" cy="21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8521"/>
              </a:lnSpc>
            </a:pPr>
            <a:r>
              <a:rPr lang="it-IT" sz="7200" b="1" strike="noStrike" spc="-469">
                <a:solidFill>
                  <a:srgbClr val="FFFFFF"/>
                </a:solidFill>
                <a:latin typeface="Gill Sans MT"/>
              </a:rPr>
              <a:t>Pa</a:t>
            </a:r>
            <a:r>
              <a:rPr lang="it-IT" sz="7200" b="1" strike="noStrike" spc="-248">
                <a:solidFill>
                  <a:srgbClr val="FFFFFF"/>
                </a:solidFill>
                <a:latin typeface="Gill Sans MT"/>
              </a:rPr>
              <a:t>rt</a:t>
            </a:r>
            <a:r>
              <a:rPr lang="it-IT" sz="7200" b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-199">
                <a:solidFill>
                  <a:srgbClr val="FFFFFF"/>
                </a:solidFill>
                <a:latin typeface="Gill Sans MT"/>
              </a:rPr>
              <a:t>3</a:t>
            </a:r>
            <a:endParaRPr lang="it-IT" sz="7200" b="0" strike="noStrike" spc="-1">
              <a:latin typeface="Arial"/>
            </a:endParaRPr>
          </a:p>
          <a:p>
            <a:pPr algn="ctr">
              <a:lnSpc>
                <a:spcPts val="8521"/>
              </a:lnSpc>
            </a:pPr>
            <a:r>
              <a:rPr lang="it-IT" sz="7200" b="1" strike="noStrike" spc="199">
                <a:solidFill>
                  <a:srgbClr val="FFFFFF"/>
                </a:solidFill>
                <a:latin typeface="Gill Sans MT"/>
              </a:rPr>
              <a:t>“N</a:t>
            </a:r>
            <a:r>
              <a:rPr lang="it-IT" sz="7200" b="1" strike="noStrike" spc="4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239">
                <a:solidFill>
                  <a:srgbClr val="FFFFFF"/>
                </a:solidFill>
                <a:latin typeface="Gill Sans MT"/>
              </a:rPr>
              <a:t>w”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273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7200" b="1" strike="noStrike" spc="267">
                <a:solidFill>
                  <a:srgbClr val="FFFFFF"/>
                </a:solidFill>
                <a:latin typeface="Gill Sans MT"/>
              </a:rPr>
              <a:t>2</a:t>
            </a:r>
            <a:r>
              <a:rPr lang="it-IT" sz="7200" b="1" strike="noStrike" spc="304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7200" b="1" strike="noStrike" spc="267" baseline="-6000">
                <a:solidFill>
                  <a:srgbClr val="FFFFFF"/>
                </a:solidFill>
                <a:latin typeface="Gill Sans MT"/>
              </a:rPr>
              <a:t>1</a:t>
            </a:r>
            <a:r>
              <a:rPr lang="it-IT" sz="7200" b="1" strike="noStrike" spc="276" baseline="-6000">
                <a:solidFill>
                  <a:srgbClr val="FFFFFF"/>
                </a:solidFill>
                <a:latin typeface="Gill Sans MT"/>
              </a:rPr>
              <a:t>2</a:t>
            </a:r>
            <a:r>
              <a:rPr lang="it-IT" sz="7200" b="1" strike="noStrike" spc="-1" baseline="-6000">
                <a:solidFill>
                  <a:srgbClr val="FFFFFF"/>
                </a:solidFill>
                <a:latin typeface="Gill Sans MT"/>
              </a:rPr>
              <a:t>	</a:t>
            </a:r>
            <a:r>
              <a:rPr lang="it-IT" sz="7200" b="1" strike="noStrike" spc="49">
                <a:solidFill>
                  <a:srgbClr val="FFFFFF"/>
                </a:solidFill>
                <a:latin typeface="Gill Sans MT"/>
              </a:rPr>
              <a:t>?</a:t>
            </a:r>
            <a:endParaRPr lang="it-IT" sz="7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CustomShape 1"/>
          <p:cNvSpPr/>
          <p:nvPr/>
        </p:nvSpPr>
        <p:spPr>
          <a:xfrm>
            <a:off x="216000" y="2413080"/>
            <a:ext cx="11925000" cy="6933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1" name="CustomShape 3"/>
          <p:cNvSpPr/>
          <p:nvPr/>
        </p:nvSpPr>
        <p:spPr>
          <a:xfrm>
            <a:off x="280860" y="2400480"/>
            <a:ext cx="11912400" cy="69339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2" name="CustomShape 4"/>
          <p:cNvSpPr/>
          <p:nvPr/>
        </p:nvSpPr>
        <p:spPr>
          <a:xfrm>
            <a:off x="11192760" y="3946320"/>
            <a:ext cx="360" cy="298800"/>
          </a:xfrm>
          <a:custGeom>
            <a:avLst/>
            <a:gdLst/>
            <a:ahLst/>
            <a:cxnLst/>
            <a:rect l="l" t="t" r="r" b="b"/>
            <a:pathLst>
              <a:path h="299085">
                <a:moveTo>
                  <a:pt x="0" y="0"/>
                </a:moveTo>
                <a:lnTo>
                  <a:pt x="0" y="298986"/>
                </a:ln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3" name="CustomShape 5"/>
          <p:cNvSpPr/>
          <p:nvPr/>
        </p:nvSpPr>
        <p:spPr>
          <a:xfrm>
            <a:off x="11149200" y="3854520"/>
            <a:ext cx="87120" cy="8712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43687" y="0"/>
                </a:moveTo>
                <a:lnTo>
                  <a:pt x="0" y="87375"/>
                </a:lnTo>
                <a:lnTo>
                  <a:pt x="87375" y="87375"/>
                </a:lnTo>
                <a:lnTo>
                  <a:pt x="436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4" name="CustomShape 6"/>
          <p:cNvSpPr/>
          <p:nvPr/>
        </p:nvSpPr>
        <p:spPr>
          <a:xfrm>
            <a:off x="11197440" y="4640400"/>
            <a:ext cx="360" cy="297000"/>
          </a:xfrm>
          <a:custGeom>
            <a:avLst/>
            <a:gdLst/>
            <a:ahLst/>
            <a:cxnLst/>
            <a:rect l="l" t="t" r="r" b="b"/>
            <a:pathLst>
              <a:path h="297179">
                <a:moveTo>
                  <a:pt x="0" y="0"/>
                </a:moveTo>
                <a:lnTo>
                  <a:pt x="0" y="296728"/>
                </a:ln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5" name="CustomShape 7"/>
          <p:cNvSpPr/>
          <p:nvPr/>
        </p:nvSpPr>
        <p:spPr>
          <a:xfrm>
            <a:off x="11153520" y="4941360"/>
            <a:ext cx="87120" cy="8712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87375" y="0"/>
                </a:moveTo>
                <a:lnTo>
                  <a:pt x="0" y="0"/>
                </a:lnTo>
                <a:lnTo>
                  <a:pt x="43687" y="87375"/>
                </a:lnTo>
                <a:lnTo>
                  <a:pt x="87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6" name="CustomShape 8"/>
          <p:cNvSpPr/>
          <p:nvPr/>
        </p:nvSpPr>
        <p:spPr>
          <a:xfrm>
            <a:off x="216000" y="2413080"/>
            <a:ext cx="11912400" cy="6921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7" name="CustomShape 9"/>
          <p:cNvSpPr/>
          <p:nvPr/>
        </p:nvSpPr>
        <p:spPr>
          <a:xfrm>
            <a:off x="11134080" y="4753080"/>
            <a:ext cx="360" cy="55836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0"/>
                </a:moveTo>
                <a:lnTo>
                  <a:pt x="0" y="558630"/>
                </a:ln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8" name="CustomShape 10"/>
          <p:cNvSpPr/>
          <p:nvPr/>
        </p:nvSpPr>
        <p:spPr>
          <a:xfrm>
            <a:off x="11090520" y="5316120"/>
            <a:ext cx="87120" cy="8712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87375" y="0"/>
                </a:moveTo>
                <a:lnTo>
                  <a:pt x="0" y="0"/>
                </a:lnTo>
                <a:lnTo>
                  <a:pt x="43687" y="87375"/>
                </a:lnTo>
                <a:lnTo>
                  <a:pt x="8737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09" name="CustomShape 11"/>
          <p:cNvSpPr/>
          <p:nvPr/>
        </p:nvSpPr>
        <p:spPr>
          <a:xfrm>
            <a:off x="11127240" y="3869280"/>
            <a:ext cx="360" cy="558360"/>
          </a:xfrm>
          <a:custGeom>
            <a:avLst/>
            <a:gdLst/>
            <a:ahLst/>
            <a:cxnLst/>
            <a:rect l="l" t="t" r="r" b="b"/>
            <a:pathLst>
              <a:path h="558800">
                <a:moveTo>
                  <a:pt x="0" y="0"/>
                </a:moveTo>
                <a:lnTo>
                  <a:pt x="0" y="558630"/>
                </a:lnTo>
              </a:path>
            </a:pathLst>
          </a:custGeom>
          <a:noFill/>
          <a:ln w="255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0" name="CustomShape 12"/>
          <p:cNvSpPr/>
          <p:nvPr/>
        </p:nvSpPr>
        <p:spPr>
          <a:xfrm>
            <a:off x="11083680" y="3777840"/>
            <a:ext cx="87120" cy="87120"/>
          </a:xfrm>
          <a:custGeom>
            <a:avLst/>
            <a:gdLst/>
            <a:ahLst/>
            <a:cxnLst/>
            <a:rect l="l" t="t" r="r" b="b"/>
            <a:pathLst>
              <a:path w="87629" h="87629">
                <a:moveTo>
                  <a:pt x="43687" y="0"/>
                </a:moveTo>
                <a:lnTo>
                  <a:pt x="0" y="87375"/>
                </a:lnTo>
                <a:lnTo>
                  <a:pt x="87375" y="87375"/>
                </a:lnTo>
                <a:lnTo>
                  <a:pt x="4368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1" name="CustomShape 13"/>
          <p:cNvSpPr/>
          <p:nvPr/>
        </p:nvSpPr>
        <p:spPr>
          <a:xfrm>
            <a:off x="5525640" y="6974640"/>
            <a:ext cx="3090960" cy="980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547640">
              <a:lnSpc>
                <a:spcPts val="2599"/>
              </a:lnSpc>
            </a:pP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HR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2">
                <a:solidFill>
                  <a:srgbClr val="FFFFFF"/>
                </a:solidFill>
                <a:latin typeface="Arial"/>
              </a:rPr>
              <a:t>=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0</a:t>
            </a:r>
            <a:r>
              <a:rPr lang="it-IT" sz="2200" b="1" strike="noStrike" spc="-9">
                <a:solidFill>
                  <a:srgbClr val="FFFFFF"/>
                </a:solidFill>
                <a:latin typeface="Arial"/>
              </a:rPr>
              <a:t>.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59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( ARR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2">
                <a:solidFill>
                  <a:srgbClr val="FFFFFF"/>
                </a:solidFill>
                <a:latin typeface="Arial"/>
              </a:rPr>
              <a:t>=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9</a:t>
            </a:r>
            <a:r>
              <a:rPr lang="it-IT" sz="2200" b="1" strike="noStrike" spc="-9">
                <a:solidFill>
                  <a:srgbClr val="FFFFFF"/>
                </a:solidFill>
                <a:latin typeface="Arial"/>
              </a:rPr>
              <a:t>.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9</a:t>
            </a:r>
            <a:endParaRPr lang="it-IT" sz="2200" b="0" strike="noStrike" spc="-1">
              <a:latin typeface="Arial"/>
            </a:endParaRPr>
          </a:p>
          <a:p>
            <a:pPr marL="1547640">
              <a:lnSpc>
                <a:spcPts val="2520"/>
              </a:lnSpc>
            </a:pP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NN</a:t>
            </a:r>
            <a:r>
              <a:rPr lang="it-IT" sz="2200" b="1" strike="noStrike" spc="-12">
                <a:solidFill>
                  <a:srgbClr val="FFFFFF"/>
                </a:solidFill>
                <a:latin typeface="Arial"/>
              </a:rPr>
              <a:t>T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2">
                <a:solidFill>
                  <a:srgbClr val="FFFFFF"/>
                </a:solidFill>
                <a:latin typeface="Arial"/>
              </a:rPr>
              <a:t>=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23">
                <a:solidFill>
                  <a:srgbClr val="FFFFFF"/>
                </a:solidFill>
                <a:latin typeface="Arial"/>
              </a:rPr>
              <a:t>1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1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512" name="CustomShape 14"/>
          <p:cNvSpPr/>
          <p:nvPr/>
        </p:nvSpPr>
        <p:spPr>
          <a:xfrm>
            <a:off x="8510400" y="6974640"/>
            <a:ext cx="3111120" cy="33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95%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C</a:t>
            </a:r>
            <a:r>
              <a:rPr lang="it-IT" sz="2200" b="1" strike="noStrike" spc="-9">
                <a:solidFill>
                  <a:srgbClr val="FFFFFF"/>
                </a:solidFill>
                <a:latin typeface="Arial"/>
              </a:rPr>
              <a:t>I</a:t>
            </a:r>
            <a:r>
              <a:rPr lang="it-IT" sz="2200" b="1" strike="noStrike" spc="-4">
                <a:solidFill>
                  <a:srgbClr val="FFFFFF"/>
                </a:solidFill>
                <a:latin typeface="Arial"/>
              </a:rPr>
              <a:t> 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0</a:t>
            </a:r>
            <a:r>
              <a:rPr lang="it-IT" sz="2200" b="1" strike="noStrike" spc="-9">
                <a:solidFill>
                  <a:srgbClr val="FFFFFF"/>
                </a:solidFill>
                <a:latin typeface="Arial"/>
              </a:rPr>
              <a:t>.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47-0</a:t>
            </a:r>
            <a:r>
              <a:rPr lang="it-IT" sz="2200" b="1" strike="noStrike" spc="-9">
                <a:solidFill>
                  <a:srgbClr val="FFFFFF"/>
                </a:solidFill>
                <a:latin typeface="Arial"/>
              </a:rPr>
              <a:t>.</a:t>
            </a:r>
            <a:r>
              <a:rPr lang="it-IT" sz="2200" b="1" strike="noStrike" spc="-1">
                <a:solidFill>
                  <a:srgbClr val="FFFFFF"/>
                </a:solidFill>
                <a:latin typeface="Arial"/>
              </a:rPr>
              <a:t>76)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513" name="CustomShape 15"/>
          <p:cNvSpPr/>
          <p:nvPr/>
        </p:nvSpPr>
        <p:spPr>
          <a:xfrm>
            <a:off x="228600" y="2387520"/>
            <a:ext cx="11937600" cy="69339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4" name="CustomShape 16"/>
          <p:cNvSpPr/>
          <p:nvPr/>
        </p:nvSpPr>
        <p:spPr>
          <a:xfrm>
            <a:off x="5525640" y="6983640"/>
            <a:ext cx="3090960" cy="1204920"/>
          </a:xfrm>
          <a:custGeom>
            <a:avLst/>
            <a:gdLst/>
            <a:ahLst/>
            <a:cxnLst/>
            <a:rect l="l" t="t" r="r" b="b"/>
            <a:pathLst>
              <a:path w="3091179" h="1205229">
                <a:moveTo>
                  <a:pt x="0" y="0"/>
                </a:moveTo>
                <a:lnTo>
                  <a:pt x="3090899" y="0"/>
                </a:lnTo>
                <a:lnTo>
                  <a:pt x="3090899" y="1204874"/>
                </a:lnTo>
                <a:lnTo>
                  <a:pt x="0" y="1204874"/>
                </a:lnTo>
                <a:lnTo>
                  <a:pt x="0" y="0"/>
                </a:lnTo>
                <a:close/>
              </a:path>
            </a:pathLst>
          </a:custGeom>
          <a:solidFill>
            <a:srgbClr val="FFD68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5" name="CustomShape 17"/>
          <p:cNvSpPr/>
          <p:nvPr/>
        </p:nvSpPr>
        <p:spPr>
          <a:xfrm>
            <a:off x="8598600" y="6983640"/>
            <a:ext cx="3022920" cy="1152720"/>
          </a:xfrm>
          <a:custGeom>
            <a:avLst/>
            <a:gdLst/>
            <a:ahLst/>
            <a:cxnLst/>
            <a:rect l="l" t="t" r="r" b="b"/>
            <a:pathLst>
              <a:path w="3023234" h="1153159">
                <a:moveTo>
                  <a:pt x="0" y="0"/>
                </a:moveTo>
                <a:lnTo>
                  <a:pt x="3023163" y="0"/>
                </a:lnTo>
                <a:lnTo>
                  <a:pt x="3023163" y="1152931"/>
                </a:lnTo>
                <a:lnTo>
                  <a:pt x="0" y="1152931"/>
                </a:lnTo>
                <a:lnTo>
                  <a:pt x="0" y="0"/>
                </a:lnTo>
                <a:close/>
              </a:path>
            </a:pathLst>
          </a:custGeom>
          <a:solidFill>
            <a:srgbClr val="ADC1F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6" name="CustomShape 18"/>
          <p:cNvSpPr/>
          <p:nvPr/>
        </p:nvSpPr>
        <p:spPr>
          <a:xfrm>
            <a:off x="5672520" y="7309080"/>
            <a:ext cx="2664000" cy="360"/>
          </a:xfrm>
          <a:custGeom>
            <a:avLst/>
            <a:gdLst/>
            <a:ahLst/>
            <a:cxnLst/>
            <a:rect l="l" t="t" r="r" b="b"/>
            <a:pathLst>
              <a:path w="2664459">
                <a:moveTo>
                  <a:pt x="0" y="0"/>
                </a:moveTo>
                <a:lnTo>
                  <a:pt x="2664178" y="0"/>
                </a:lnTo>
              </a:path>
            </a:pathLst>
          </a:custGeom>
          <a:noFill/>
          <a:ln w="255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7" name="CustomShape 19"/>
          <p:cNvSpPr/>
          <p:nvPr/>
        </p:nvSpPr>
        <p:spPr>
          <a:xfrm>
            <a:off x="520560" y="8920800"/>
            <a:ext cx="6718680" cy="69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it-IT" sz="1800" b="1" strike="noStrike" spc="-1">
                <a:solidFill>
                  <a:srgbClr val="FFFFFF"/>
                </a:solidFill>
                <a:latin typeface="Arial"/>
              </a:rPr>
              <a:t>Days</a:t>
            </a:r>
            <a:endParaRPr lang="it-IT" sz="18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439"/>
              </a:spcBef>
            </a:pP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ibs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2016;375:2423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518" name="CustomShape 20"/>
          <p:cNvSpPr/>
          <p:nvPr/>
        </p:nvSpPr>
        <p:spPr>
          <a:xfrm>
            <a:off x="11887200" y="3461400"/>
            <a:ext cx="889920" cy="36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1" strike="noStrike" spc="-1">
                <a:solidFill>
                  <a:srgbClr val="FF99CC"/>
                </a:solidFill>
                <a:latin typeface="Arial"/>
              </a:rPr>
              <a:t>26.7%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520" name="CustomShape 22"/>
          <p:cNvSpPr/>
          <p:nvPr/>
        </p:nvSpPr>
        <p:spPr>
          <a:xfrm>
            <a:off x="11849040" y="4947480"/>
            <a:ext cx="902520" cy="70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5560">
              <a:lnSpc>
                <a:spcPts val="2789"/>
              </a:lnSpc>
            </a:pPr>
            <a:r>
              <a:rPr lang="it-IT" sz="2400" b="1" strike="noStrike" spc="-1">
                <a:solidFill>
                  <a:srgbClr val="ADC1FD"/>
                </a:solidFill>
                <a:latin typeface="Arial"/>
              </a:rPr>
              <a:t>18.0%</a:t>
            </a:r>
            <a:endParaRPr lang="it-IT" sz="2400" b="0" strike="noStrike" spc="-1">
              <a:latin typeface="Arial"/>
            </a:endParaRPr>
          </a:p>
          <a:p>
            <a:pPr marL="12600">
              <a:lnSpc>
                <a:spcPts val="2789"/>
              </a:lnSpc>
            </a:pPr>
            <a:r>
              <a:rPr lang="it-IT" sz="2400" b="1" strike="noStrike" spc="-1">
                <a:solidFill>
                  <a:srgbClr val="FFD68B"/>
                </a:solidFill>
                <a:latin typeface="Arial"/>
              </a:rPr>
              <a:t>16.8%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521" name="CustomShape 23"/>
          <p:cNvSpPr/>
          <p:nvPr/>
        </p:nvSpPr>
        <p:spPr>
          <a:xfrm>
            <a:off x="10401480" y="4294800"/>
            <a:ext cx="1369440" cy="334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200" b="1" strike="noStrike" spc="-12">
                <a:solidFill>
                  <a:srgbClr val="FFFFFF"/>
                </a:solidFill>
                <a:latin typeface="Arial"/>
              </a:rPr>
              <a:t>p&lt;0</a:t>
            </a:r>
            <a:r>
              <a:rPr lang="it-IT" sz="2200" b="1" strike="noStrike" spc="-9">
                <a:solidFill>
                  <a:srgbClr val="FFFFFF"/>
                </a:solidFill>
                <a:latin typeface="Arial"/>
              </a:rPr>
              <a:t>.00018</a:t>
            </a:r>
            <a:endParaRPr lang="it-IT" sz="2200" b="0" strike="noStrike" spc="-1">
              <a:latin typeface="Arial"/>
            </a:endParaRPr>
          </a:p>
        </p:txBody>
      </p:sp>
      <p:sp>
        <p:nvSpPr>
          <p:cNvPr id="522" name="CustomShape 24"/>
          <p:cNvSpPr/>
          <p:nvPr/>
        </p:nvSpPr>
        <p:spPr>
          <a:xfrm>
            <a:off x="4508640" y="5796360"/>
            <a:ext cx="3986640" cy="85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800" b="1" strike="noStrike" spc="-1">
                <a:solidFill>
                  <a:srgbClr val="ADC1FD"/>
                </a:solidFill>
                <a:latin typeface="Arial"/>
              </a:rPr>
              <a:t>R</a:t>
            </a:r>
            <a:r>
              <a:rPr lang="it-IT" sz="1800" b="1" strike="noStrike" spc="-4">
                <a:solidFill>
                  <a:srgbClr val="ADC1FD"/>
                </a:solidFill>
                <a:latin typeface="Arial"/>
              </a:rPr>
              <a:t>iva </a:t>
            </a:r>
            <a:r>
              <a:rPr lang="it-IT" sz="1800" b="1" strike="noStrike" spc="-12">
                <a:solidFill>
                  <a:srgbClr val="ADC1FD"/>
                </a:solidFill>
                <a:latin typeface="Arial"/>
              </a:rPr>
              <a:t>+</a:t>
            </a:r>
            <a:r>
              <a:rPr lang="it-IT" sz="1800" b="1" strike="noStrike" spc="-4">
                <a:solidFill>
                  <a:srgbClr val="ADC1FD"/>
                </a:solidFill>
                <a:latin typeface="Arial"/>
              </a:rPr>
              <a:t> </a:t>
            </a:r>
            <a:r>
              <a:rPr lang="it-IT" sz="1800" b="1" strike="noStrike" spc="-1">
                <a:solidFill>
                  <a:srgbClr val="ADC1FD"/>
                </a:solidFill>
                <a:latin typeface="Arial"/>
              </a:rPr>
              <a:t>DA</a:t>
            </a:r>
            <a:r>
              <a:rPr lang="it-IT" sz="1800" b="1" strike="noStrike" spc="-12">
                <a:solidFill>
                  <a:srgbClr val="ADC1FD"/>
                </a:solidFill>
                <a:latin typeface="Arial"/>
              </a:rPr>
              <a:t>PT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lang="it-IT" sz="1800" b="0" strike="noStrike" spc="-1">
              <a:latin typeface="Arial"/>
            </a:endParaRPr>
          </a:p>
          <a:p>
            <a:pPr marL="2629080">
              <a:lnSpc>
                <a:spcPct val="100000"/>
              </a:lnSpc>
            </a:pPr>
            <a:r>
              <a:rPr lang="it-IT" sz="1800" b="1" strike="noStrike" spc="-1">
                <a:solidFill>
                  <a:srgbClr val="FFD68B"/>
                </a:solidFill>
                <a:latin typeface="Arial"/>
              </a:rPr>
              <a:t>R</a:t>
            </a:r>
            <a:r>
              <a:rPr lang="it-IT" sz="1800" b="1" strike="noStrike" spc="-4">
                <a:solidFill>
                  <a:srgbClr val="FFD68B"/>
                </a:solidFill>
                <a:latin typeface="Arial"/>
              </a:rPr>
              <a:t>iva </a:t>
            </a:r>
            <a:r>
              <a:rPr lang="it-IT" sz="1800" b="1" strike="noStrike" spc="-12">
                <a:solidFill>
                  <a:srgbClr val="FFD68B"/>
                </a:solidFill>
                <a:latin typeface="Arial"/>
              </a:rPr>
              <a:t>+</a:t>
            </a:r>
            <a:r>
              <a:rPr lang="it-IT" sz="1800" b="1" strike="noStrike" spc="-4">
                <a:solidFill>
                  <a:srgbClr val="FFD68B"/>
                </a:solidFill>
                <a:latin typeface="Arial"/>
              </a:rPr>
              <a:t> </a:t>
            </a:r>
            <a:r>
              <a:rPr lang="it-IT" sz="1800" b="1" strike="noStrike" spc="-1">
                <a:solidFill>
                  <a:srgbClr val="FFD68B"/>
                </a:solidFill>
                <a:latin typeface="Arial"/>
              </a:rPr>
              <a:t>P2</a:t>
            </a:r>
            <a:r>
              <a:rPr lang="it-IT" sz="1800" b="1" strike="noStrike" spc="-18">
                <a:solidFill>
                  <a:srgbClr val="FFD68B"/>
                </a:solidFill>
                <a:latin typeface="Arial"/>
              </a:rPr>
              <a:t>Y</a:t>
            </a:r>
            <a:r>
              <a:rPr lang="it-IT" sz="1800" b="1" strike="noStrike" spc="-1" baseline="-18000">
                <a:solidFill>
                  <a:srgbClr val="FFD68B"/>
                </a:solidFill>
                <a:latin typeface="Arial"/>
              </a:rPr>
              <a:t>12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523" name="CustomShape 25"/>
          <p:cNvSpPr/>
          <p:nvPr/>
        </p:nvSpPr>
        <p:spPr>
          <a:xfrm>
            <a:off x="5575320" y="7056720"/>
            <a:ext cx="2360520" cy="228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R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iva </a:t>
            </a: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+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P2</a:t>
            </a:r>
            <a:r>
              <a:rPr lang="it-IT" sz="1400" b="1" strike="noStrike" spc="-12">
                <a:solidFill>
                  <a:srgbClr val="000000"/>
                </a:solidFill>
                <a:latin typeface="Arial"/>
              </a:rPr>
              <a:t>Y</a:t>
            </a:r>
            <a:r>
              <a:rPr lang="it-IT" sz="1350" b="1" strike="noStrike" spc="21" baseline="-18000">
                <a:solidFill>
                  <a:srgbClr val="000000"/>
                </a:solidFill>
                <a:latin typeface="Arial"/>
              </a:rPr>
              <a:t>12</a:t>
            </a:r>
            <a:r>
              <a:rPr lang="it-IT" sz="1350" b="1" strike="noStrike" spc="-1" baseline="-18000">
                <a:solidFill>
                  <a:srgbClr val="000000"/>
                </a:solidFill>
                <a:latin typeface="Arial"/>
              </a:rPr>
              <a:t> </a:t>
            </a:r>
            <a:r>
              <a:rPr lang="it-IT" sz="1350" b="1" strike="noStrike" spc="-171" baseline="-18000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03">
                <a:solidFill>
                  <a:srgbClr val="000000"/>
                </a:solidFill>
                <a:latin typeface="Arial"/>
              </a:rPr>
              <a:t>v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VKA</a:t>
            </a:r>
            <a:r>
              <a:rPr lang="it-IT" sz="1400" b="1" strike="noStrike" spc="-52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+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DA</a:t>
            </a: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PT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524" name="CustomShape 26"/>
          <p:cNvSpPr/>
          <p:nvPr/>
        </p:nvSpPr>
        <p:spPr>
          <a:xfrm>
            <a:off x="5575320" y="7323480"/>
            <a:ext cx="2342880" cy="82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ts val="1638"/>
              </a:lnSpc>
            </a:pP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HR=0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.59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(95%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C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I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: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47-0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76)</a:t>
            </a:r>
            <a:endParaRPr lang="it-IT" sz="1400" b="0" strike="noStrike" spc="-1">
              <a:latin typeface="Arial"/>
            </a:endParaRPr>
          </a:p>
          <a:p>
            <a:pPr marL="12600">
              <a:lnSpc>
                <a:spcPts val="1599"/>
              </a:lnSpc>
              <a:spcBef>
                <a:spcPts val="79"/>
              </a:spcBef>
            </a:pP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p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&lt;0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000013 ARR=9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9 NN</a:t>
            </a: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T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=</a:t>
            </a:r>
            <a:r>
              <a:rPr lang="it-IT" sz="1400" b="1" strike="noStrike" spc="-77">
                <a:solidFill>
                  <a:srgbClr val="000000"/>
                </a:solidFill>
                <a:latin typeface="Arial"/>
              </a:rPr>
              <a:t>1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1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525" name="CustomShape 27"/>
          <p:cNvSpPr/>
          <p:nvPr/>
        </p:nvSpPr>
        <p:spPr>
          <a:xfrm>
            <a:off x="8648640" y="7056720"/>
            <a:ext cx="2377080" cy="1258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1000"/>
              </a:lnSpc>
            </a:pPr>
            <a:r>
              <a:rPr lang="it-IT" sz="1400" b="1" u="heavy" strike="noStrike" spc="-1">
                <a:solidFill>
                  <a:srgbClr val="000000"/>
                </a:solidFill>
                <a:uFillTx/>
                <a:latin typeface="Arial"/>
              </a:rPr>
              <a:t>R</a:t>
            </a:r>
            <a:r>
              <a:rPr lang="it-IT" sz="1400" b="1" u="heavy" strike="noStrike" spc="-4">
                <a:solidFill>
                  <a:srgbClr val="000000"/>
                </a:solidFill>
                <a:uFillTx/>
                <a:latin typeface="Arial"/>
              </a:rPr>
              <a:t>iva</a:t>
            </a:r>
            <a:r>
              <a:rPr lang="it-IT" sz="1400" b="1" u="heavy" strike="noStrike" spc="-9">
                <a:solidFill>
                  <a:srgbClr val="000000"/>
                </a:solidFill>
                <a:uFillTx/>
                <a:latin typeface="Arial"/>
              </a:rPr>
              <a:t> + DAPT </a:t>
            </a:r>
            <a:r>
              <a:rPr lang="it-IT" sz="1400" b="1" u="heavy" strike="noStrike" spc="-103">
                <a:solidFill>
                  <a:srgbClr val="000000"/>
                </a:solidFill>
                <a:uFillTx/>
                <a:latin typeface="Arial"/>
              </a:rPr>
              <a:t>v</a:t>
            </a:r>
            <a:r>
              <a:rPr lang="it-IT" sz="1400" b="1" u="heavy" strike="noStrike" spc="-4">
                <a:solidFill>
                  <a:srgbClr val="000000"/>
                </a:solidFill>
                <a:uFillTx/>
                <a:latin typeface="Arial"/>
              </a:rPr>
              <a:t>. </a:t>
            </a:r>
            <a:r>
              <a:rPr lang="it-IT" sz="1400" b="1" u="heavy" strike="noStrike" spc="-1">
                <a:solidFill>
                  <a:srgbClr val="000000"/>
                </a:solidFill>
                <a:uFillTx/>
                <a:latin typeface="Arial"/>
              </a:rPr>
              <a:t>VKA</a:t>
            </a:r>
            <a:r>
              <a:rPr lang="it-IT" sz="1400" b="1" u="heavy" strike="noStrike" spc="-58">
                <a:solidFill>
                  <a:srgbClr val="000000"/>
                </a:solidFill>
                <a:uFillTx/>
                <a:latin typeface="Arial"/>
              </a:rPr>
              <a:t> </a:t>
            </a:r>
            <a:r>
              <a:rPr lang="it-IT" sz="1400" b="1" u="heavy" strike="noStrike" spc="-9">
                <a:solidFill>
                  <a:srgbClr val="000000"/>
                </a:solidFill>
                <a:uFillTx/>
                <a:latin typeface="Arial"/>
              </a:rPr>
              <a:t>+ </a:t>
            </a:r>
            <a:r>
              <a:rPr lang="it-IT" sz="1400" b="1" u="heavy" strike="noStrike" spc="-1">
                <a:solidFill>
                  <a:srgbClr val="000000"/>
                </a:solidFill>
                <a:uFillTx/>
                <a:latin typeface="Arial"/>
              </a:rPr>
              <a:t>DA</a:t>
            </a:r>
            <a:r>
              <a:rPr lang="it-IT" sz="1400" b="1" u="heavy" strike="noStrike" spc="-9">
                <a:solidFill>
                  <a:srgbClr val="000000"/>
                </a:solidFill>
                <a:uFillTx/>
                <a:latin typeface="Arial"/>
              </a:rPr>
              <a:t>PT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HR=0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63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(95%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C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I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: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50-0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80)</a:t>
            </a:r>
            <a:endParaRPr lang="it-IT" sz="1400" b="0" strike="noStrike" spc="-1">
              <a:latin typeface="Arial"/>
            </a:endParaRPr>
          </a:p>
          <a:p>
            <a:pPr marL="12600">
              <a:lnSpc>
                <a:spcPts val="1599"/>
              </a:lnSpc>
              <a:spcBef>
                <a:spcPts val="40"/>
              </a:spcBef>
            </a:pP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p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 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&lt;0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00018 ARR=8</a:t>
            </a:r>
            <a:r>
              <a:rPr lang="it-IT" sz="1400" b="1" strike="noStrike" spc="-4">
                <a:solidFill>
                  <a:srgbClr val="000000"/>
                </a:solidFill>
                <a:latin typeface="Arial"/>
              </a:rPr>
              <a:t>.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7 NN</a:t>
            </a:r>
            <a:r>
              <a:rPr lang="it-IT" sz="1400" b="1" strike="noStrike" spc="-9">
                <a:solidFill>
                  <a:srgbClr val="000000"/>
                </a:solidFill>
                <a:latin typeface="Arial"/>
              </a:rPr>
              <a:t>T</a:t>
            </a:r>
            <a:r>
              <a:rPr lang="it-IT" sz="1400" b="1" strike="noStrike" spc="-1">
                <a:solidFill>
                  <a:srgbClr val="000000"/>
                </a:solidFill>
                <a:latin typeface="Arial"/>
              </a:rPr>
              <a:t>=12</a:t>
            </a:r>
            <a:endParaRPr lang="it-IT" sz="1400" b="0" strike="noStrike" spc="-1">
              <a:latin typeface="Arial"/>
            </a:endParaRPr>
          </a:p>
        </p:txBody>
      </p:sp>
      <p:sp>
        <p:nvSpPr>
          <p:cNvPr id="526" name="CustomShape 28"/>
          <p:cNvSpPr/>
          <p:nvPr/>
        </p:nvSpPr>
        <p:spPr>
          <a:xfrm>
            <a:off x="3441600" y="297720"/>
            <a:ext cx="613116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700" b="0" strike="noStrike" spc="-7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9">
                <a:solidFill>
                  <a:srgbClr val="FFFFFF"/>
                </a:solidFill>
                <a:latin typeface="Gill Sans MT"/>
              </a:rPr>
              <a:t>dua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7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7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y</a:t>
            </a:r>
            <a:endParaRPr lang="it-IT" sz="5700" b="0" strike="noStrike" spc="-1">
              <a:latin typeface="Arial"/>
            </a:endParaRPr>
          </a:p>
        </p:txBody>
      </p:sp>
      <p:sp>
        <p:nvSpPr>
          <p:cNvPr id="527" name="CustomShape 29"/>
          <p:cNvSpPr/>
          <p:nvPr/>
        </p:nvSpPr>
        <p:spPr>
          <a:xfrm>
            <a:off x="406440" y="1816920"/>
            <a:ext cx="12191760" cy="10479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CustomShape 30"/>
          <p:cNvSpPr/>
          <p:nvPr/>
        </p:nvSpPr>
        <p:spPr>
          <a:xfrm>
            <a:off x="482760" y="1892880"/>
            <a:ext cx="12039120" cy="8953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9" name="CustomShape 31"/>
          <p:cNvSpPr/>
          <p:nvPr/>
        </p:nvSpPr>
        <p:spPr>
          <a:xfrm>
            <a:off x="2463840" y="1113840"/>
            <a:ext cx="8073000" cy="162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389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pa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ie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und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er</a:t>
            </a:r>
            <a:r>
              <a:rPr lang="it-IT" sz="4800" b="0" i="1" strike="noStrike" spc="-72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endParaRPr lang="it-IT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441"/>
              </a:spcBef>
            </a:pP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ca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38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24">
                <a:solidFill>
                  <a:srgbClr val="FFFFFF"/>
                </a:solidFill>
                <a:latin typeface="Gill Sans MT"/>
              </a:rPr>
              <a:t>fica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eed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2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EER</a:t>
            </a:r>
            <a:endParaRPr lang="it-IT" sz="3800" b="0" strike="noStrike" spc="-1">
              <a:latin typeface="Arial"/>
            </a:endParaRPr>
          </a:p>
        </p:txBody>
      </p:sp>
      <p:sp>
        <p:nvSpPr>
          <p:cNvPr id="530" name="CustomShape 32"/>
          <p:cNvSpPr/>
          <p:nvPr/>
        </p:nvSpPr>
        <p:spPr>
          <a:xfrm>
            <a:off x="1743480" y="3161160"/>
            <a:ext cx="4956480" cy="13568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CustomShape 33"/>
          <p:cNvSpPr/>
          <p:nvPr/>
        </p:nvSpPr>
        <p:spPr>
          <a:xfrm>
            <a:off x="1819800" y="3237480"/>
            <a:ext cx="4804200" cy="120456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2" name="CustomShape 34"/>
          <p:cNvSpPr/>
          <p:nvPr/>
        </p:nvSpPr>
        <p:spPr>
          <a:xfrm>
            <a:off x="2146320" y="3402720"/>
            <a:ext cx="4163400" cy="144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55680" indent="-342720">
              <a:lnSpc>
                <a:spcPts val="3801"/>
              </a:lnSpc>
            </a:pPr>
            <a:r>
              <a:rPr lang="it-IT" sz="3300" b="0" i="1" strike="noStrike" spc="-1">
                <a:solidFill>
                  <a:srgbClr val="FFFFFF"/>
                </a:solidFill>
                <a:latin typeface="Gill Sans MT"/>
              </a:rPr>
              <a:t>16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9">
                <a:solidFill>
                  <a:srgbClr val="FFFFFF"/>
                </a:solidFill>
                <a:latin typeface="Gill Sans MT"/>
              </a:rPr>
              <a:t>pt</a:t>
            </a:r>
            <a:r>
              <a:rPr lang="it-IT" sz="3300" b="0" i="1" strike="noStrike" spc="-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o</a:t>
            </a:r>
            <a:r>
              <a:rPr lang="it-IT" sz="3300" b="0" i="1" strike="noStrike" spc="-4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63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300" b="0" i="1" strike="noStrike" spc="-11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12">
                <a:solidFill>
                  <a:srgbClr val="FFFFFF"/>
                </a:solidFill>
                <a:latin typeface="Gill Sans MT"/>
              </a:rPr>
              <a:t>asug</a:t>
            </a:r>
            <a:r>
              <a:rPr lang="it-IT" sz="3300" b="0" i="1" strike="noStrike" spc="-5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7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i="1" strike="noStrike" spc="-103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300" b="0" i="1" strike="noStrike" spc="-26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18">
                <a:solidFill>
                  <a:srgbClr val="FFFFFF"/>
                </a:solidFill>
                <a:latin typeface="Gill Sans MT"/>
              </a:rPr>
              <a:t>54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o</a:t>
            </a:r>
            <a:r>
              <a:rPr lang="it-IT" sz="3300" b="0" i="1" strike="noStrike" spc="-4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i="1" strike="noStrike" spc="-2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12">
                <a:solidFill>
                  <a:srgbClr val="FFFFFF"/>
                </a:solidFill>
                <a:latin typeface="Gill Sans MT"/>
              </a:rPr>
              <a:t>cg</a:t>
            </a:r>
            <a:r>
              <a:rPr lang="it-IT" sz="3300" b="0" i="1" strike="noStrike" spc="-5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7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i="1" strike="noStrike" spc="-27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103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300" b="0" i="1" strike="noStrike" spc="-26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32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24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300" b="0" i="1" strike="noStrike" spc="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21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9">
                <a:solidFill>
                  <a:srgbClr val="FFFFFF"/>
                </a:solidFill>
                <a:latin typeface="Gill Sans MT"/>
              </a:rPr>
              <a:t>ac</a:t>
            </a:r>
            <a:r>
              <a:rPr lang="it-IT" sz="33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i="1" strike="noStrike" spc="-49">
                <a:solidFill>
                  <a:srgbClr val="FFFFFF"/>
                </a:solidFill>
                <a:latin typeface="Gill Sans MT"/>
              </a:rPr>
              <a:t>n</a:t>
            </a:r>
            <a:endParaRPr lang="it-IT" sz="3300" b="0" strike="noStrike" spc="-1">
              <a:latin typeface="Arial"/>
            </a:endParaRPr>
          </a:p>
        </p:txBody>
      </p:sp>
      <p:sp>
        <p:nvSpPr>
          <p:cNvPr id="500" name="CustomShape 2"/>
          <p:cNvSpPr/>
          <p:nvPr/>
        </p:nvSpPr>
        <p:spPr>
          <a:xfrm rot="10800000">
            <a:off x="1665360" y="3295800"/>
            <a:ext cx="520200" cy="378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rot="16200000" vert="vert270" lIns="0" tIns="0" rIns="0" bIns="0"/>
          <a:lstStyle/>
          <a:p>
            <a:pPr marL="177840" indent="-164880">
              <a:lnSpc>
                <a:spcPts val="2100"/>
              </a:lnSpc>
            </a:pP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TIMI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Majo</a:t>
            </a:r>
            <a:r>
              <a:rPr lang="it-IT" sz="1800" b="1" strike="noStrike" spc="-97" dirty="0">
                <a:solidFill>
                  <a:srgbClr val="FFFFFF"/>
                </a:solidFill>
                <a:latin typeface="Arial"/>
              </a:rPr>
              <a:t>r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,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TIMI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Mino</a:t>
            </a:r>
            <a:r>
              <a:rPr lang="it-IT" sz="1800" b="1" strike="noStrike" spc="-97" dirty="0">
                <a:solidFill>
                  <a:srgbClr val="FFFFFF"/>
                </a:solidFill>
                <a:latin typeface="Arial"/>
              </a:rPr>
              <a:t>r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,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or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 err="1">
                <a:solidFill>
                  <a:srgbClr val="FFFFFF"/>
                </a:solidFill>
                <a:latin typeface="Arial"/>
              </a:rPr>
              <a:t>Bleeding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 err="1">
                <a:solidFill>
                  <a:srgbClr val="FFFFFF"/>
                </a:solidFill>
                <a:latin typeface="Arial"/>
              </a:rPr>
              <a:t>Requiring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 err="1">
                <a:solidFill>
                  <a:srgbClr val="FFFFFF"/>
                </a:solidFill>
                <a:latin typeface="Arial"/>
              </a:rPr>
              <a:t>Medical</a:t>
            </a:r>
            <a:r>
              <a:rPr lang="it-IT" sz="1800" b="1" strike="noStrike" spc="-69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 err="1">
                <a:solidFill>
                  <a:srgbClr val="FFFFFF"/>
                </a:solidFill>
                <a:latin typeface="Arial"/>
              </a:rPr>
              <a:t>Attention</a:t>
            </a:r>
            <a:r>
              <a:rPr lang="it-IT" sz="1800" b="1" strike="noStrike" spc="-4" dirty="0">
                <a:solidFill>
                  <a:srgbClr val="FFFFFF"/>
                </a:solidFill>
                <a:latin typeface="Arial"/>
              </a:rPr>
              <a:t> </a:t>
            </a:r>
            <a:r>
              <a:rPr lang="it-IT" sz="1800" b="1" strike="noStrike" spc="-1" dirty="0">
                <a:solidFill>
                  <a:srgbClr val="FFFFFF"/>
                </a:solidFill>
                <a:latin typeface="Arial"/>
              </a:rPr>
              <a:t>(%)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665360" y="5848144"/>
            <a:ext cx="151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99CC"/>
                </a:solidFill>
              </a:rPr>
              <a:t>VKA + DAPT</a:t>
            </a:r>
            <a:endParaRPr lang="it-IT" dirty="0">
              <a:solidFill>
                <a:srgbClr val="FF99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CustomShape 1"/>
          <p:cNvSpPr/>
          <p:nvPr/>
        </p:nvSpPr>
        <p:spPr>
          <a:xfrm>
            <a:off x="137160" y="3327480"/>
            <a:ext cx="6275880" cy="49190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4" name="CustomShape 2"/>
          <p:cNvSpPr/>
          <p:nvPr/>
        </p:nvSpPr>
        <p:spPr>
          <a:xfrm>
            <a:off x="6464160" y="3327480"/>
            <a:ext cx="6376320" cy="4919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5" name="CustomShape 3"/>
          <p:cNvSpPr/>
          <p:nvPr/>
        </p:nvSpPr>
        <p:spPr>
          <a:xfrm>
            <a:off x="2730600" y="285120"/>
            <a:ext cx="7534080" cy="242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6721"/>
              </a:lnSpc>
            </a:pPr>
            <a:r>
              <a:rPr lang="it-IT" sz="5700" b="0" strike="noStrike" spc="-7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ersus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9">
                <a:solidFill>
                  <a:srgbClr val="FFFFFF"/>
                </a:solidFill>
                <a:latin typeface="Gill Sans MT"/>
              </a:rPr>
              <a:t>dua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7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7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y</a:t>
            </a:r>
            <a:endParaRPr lang="it-IT" sz="5700" b="0" strike="noStrike" spc="-1">
              <a:latin typeface="Arial"/>
            </a:endParaRPr>
          </a:p>
          <a:p>
            <a:pPr marL="1440" algn="ctr">
              <a:lnSpc>
                <a:spcPts val="5641"/>
              </a:lnSpc>
            </a:pP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389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pa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ie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und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er</a:t>
            </a:r>
            <a:r>
              <a:rPr lang="it-IT" sz="4800" b="0" i="1" strike="noStrike" spc="-72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536" name="CustomShape 4"/>
          <p:cNvSpPr/>
          <p:nvPr/>
        </p:nvSpPr>
        <p:spPr>
          <a:xfrm>
            <a:off x="60840" y="2240280"/>
            <a:ext cx="12882600" cy="10479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7" name="CustomShape 5"/>
          <p:cNvSpPr/>
          <p:nvPr/>
        </p:nvSpPr>
        <p:spPr>
          <a:xfrm>
            <a:off x="137160" y="2316600"/>
            <a:ext cx="12730320" cy="8953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8" name="CustomShape 6"/>
          <p:cNvSpPr/>
          <p:nvPr/>
        </p:nvSpPr>
        <p:spPr>
          <a:xfrm>
            <a:off x="2451240" y="2548080"/>
            <a:ext cx="8097120" cy="57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ca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38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24">
                <a:solidFill>
                  <a:srgbClr val="FFFFFF"/>
                </a:solidFill>
                <a:latin typeface="Gill Sans MT"/>
              </a:rPr>
              <a:t>fica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eed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RE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AL</a:t>
            </a:r>
            <a:endParaRPr lang="it-IT" sz="3800" b="0" strike="noStrike" spc="-1">
              <a:latin typeface="Arial"/>
            </a:endParaRPr>
          </a:p>
        </p:txBody>
      </p:sp>
      <p:sp>
        <p:nvSpPr>
          <p:cNvPr id="539" name="CustomShape 7"/>
          <p:cNvSpPr/>
          <p:nvPr/>
        </p:nvSpPr>
        <p:spPr>
          <a:xfrm>
            <a:off x="6591240" y="8008920"/>
            <a:ext cx="4956480" cy="135684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0" name="CustomShape 8"/>
          <p:cNvSpPr/>
          <p:nvPr/>
        </p:nvSpPr>
        <p:spPr>
          <a:xfrm>
            <a:off x="6667560" y="8084880"/>
            <a:ext cx="4804200" cy="12045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1" name="CustomShape 9"/>
          <p:cNvSpPr/>
          <p:nvPr/>
        </p:nvSpPr>
        <p:spPr>
          <a:xfrm>
            <a:off x="520560" y="8254080"/>
            <a:ext cx="10766160" cy="185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7493040" indent="-1117080">
              <a:lnSpc>
                <a:spcPts val="3801"/>
              </a:lnSpc>
            </a:pPr>
            <a:r>
              <a:rPr lang="it-IT" sz="3300" b="0" i="1" strike="noStrike" spc="-18">
                <a:solidFill>
                  <a:srgbClr val="FFFFFF"/>
                </a:solidFill>
                <a:latin typeface="Gill Sans MT"/>
              </a:rPr>
              <a:t>12%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o</a:t>
            </a:r>
            <a:r>
              <a:rPr lang="it-IT" sz="3300" b="0" i="1" strike="noStrike" spc="-72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9">
                <a:solidFill>
                  <a:srgbClr val="FFFFFF"/>
                </a:solidFill>
                <a:latin typeface="Gill Sans MT"/>
              </a:rPr>
              <a:t>pat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24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300" b="0" i="1" strike="noStrike" spc="-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o</a:t>
            </a:r>
            <a:r>
              <a:rPr lang="it-IT" sz="3300" b="0" i="1" strike="noStrike" spc="-4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12">
                <a:solidFill>
                  <a:srgbClr val="FFFFFF"/>
                </a:solidFill>
                <a:latin typeface="Gill Sans MT"/>
              </a:rPr>
              <a:t>cg</a:t>
            </a:r>
            <a:r>
              <a:rPr lang="it-IT" sz="3300" b="0" i="1" strike="noStrike" spc="-5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7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i="1" strike="noStrike" spc="-27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103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300" b="0" i="1" strike="noStrike" spc="-14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32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24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300" b="0" i="1" strike="noStrike" spc="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21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9">
                <a:solidFill>
                  <a:srgbClr val="FFFFFF"/>
                </a:solidFill>
                <a:latin typeface="Gill Sans MT"/>
              </a:rPr>
              <a:t>ac</a:t>
            </a:r>
            <a:r>
              <a:rPr lang="it-IT" sz="33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i="1" strike="noStrike" spc="-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i="1" strike="noStrike" spc="-49">
                <a:solidFill>
                  <a:srgbClr val="FFFFFF"/>
                </a:solidFill>
                <a:latin typeface="Gill Sans MT"/>
              </a:rPr>
              <a:t>n</a:t>
            </a:r>
            <a:endParaRPr lang="it-IT" sz="3300" b="0" strike="noStrike" spc="-1">
              <a:latin typeface="Arial"/>
            </a:endParaRPr>
          </a:p>
          <a:p>
            <a:pPr marL="12600" indent="-1117080">
              <a:lnSpc>
                <a:spcPct val="100000"/>
              </a:lnSpc>
              <a:spcBef>
                <a:spcPts val="340"/>
              </a:spcBef>
            </a:pP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Cann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2017;375:2423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CustomShape 1"/>
          <p:cNvSpPr/>
          <p:nvPr/>
        </p:nvSpPr>
        <p:spPr>
          <a:xfrm>
            <a:off x="2730600" y="297720"/>
            <a:ext cx="753408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700" b="0" strike="noStrike" spc="-7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ersus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9">
                <a:solidFill>
                  <a:srgbClr val="FFFFFF"/>
                </a:solidFill>
                <a:latin typeface="Gill Sans MT"/>
              </a:rPr>
              <a:t>dua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7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7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y</a:t>
            </a:r>
            <a:endParaRPr lang="it-IT" sz="5700" b="0" strike="noStrike" spc="-1">
              <a:latin typeface="Arial"/>
            </a:endParaRPr>
          </a:p>
        </p:txBody>
      </p:sp>
      <p:sp>
        <p:nvSpPr>
          <p:cNvPr id="543" name="CustomShape 2"/>
          <p:cNvSpPr/>
          <p:nvPr/>
        </p:nvSpPr>
        <p:spPr>
          <a:xfrm>
            <a:off x="60840" y="1761120"/>
            <a:ext cx="12882600" cy="1047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4" name="CustomShape 3"/>
          <p:cNvSpPr/>
          <p:nvPr/>
        </p:nvSpPr>
        <p:spPr>
          <a:xfrm>
            <a:off x="137160" y="1837440"/>
            <a:ext cx="12730320" cy="895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5" name="CustomShape 4"/>
          <p:cNvSpPr/>
          <p:nvPr/>
        </p:nvSpPr>
        <p:spPr>
          <a:xfrm>
            <a:off x="160200" y="2781360"/>
            <a:ext cx="8030880" cy="69721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6" name="CustomShape 5"/>
          <p:cNvSpPr/>
          <p:nvPr/>
        </p:nvSpPr>
        <p:spPr>
          <a:xfrm>
            <a:off x="8580960" y="4203000"/>
            <a:ext cx="4203720" cy="13471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7" name="CustomShape 6"/>
          <p:cNvSpPr/>
          <p:nvPr/>
        </p:nvSpPr>
        <p:spPr>
          <a:xfrm>
            <a:off x="8657280" y="4279320"/>
            <a:ext cx="4051440" cy="11944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8" name="CustomShape 7"/>
          <p:cNvSpPr/>
          <p:nvPr/>
        </p:nvSpPr>
        <p:spPr>
          <a:xfrm>
            <a:off x="7154640" y="2868840"/>
            <a:ext cx="4203720" cy="8971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49" name="CustomShape 8"/>
          <p:cNvSpPr/>
          <p:nvPr/>
        </p:nvSpPr>
        <p:spPr>
          <a:xfrm>
            <a:off x="7230960" y="2945160"/>
            <a:ext cx="4051440" cy="7448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0" name="CustomShape 9"/>
          <p:cNvSpPr/>
          <p:nvPr/>
        </p:nvSpPr>
        <p:spPr>
          <a:xfrm>
            <a:off x="7154640" y="5994000"/>
            <a:ext cx="4203720" cy="8971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1" name="CustomShape 10"/>
          <p:cNvSpPr/>
          <p:nvPr/>
        </p:nvSpPr>
        <p:spPr>
          <a:xfrm>
            <a:off x="7230960" y="6070320"/>
            <a:ext cx="4051440" cy="7448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2" name="CustomShape 11"/>
          <p:cNvSpPr/>
          <p:nvPr/>
        </p:nvSpPr>
        <p:spPr>
          <a:xfrm>
            <a:off x="1778040" y="880380"/>
            <a:ext cx="10465200" cy="680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800" b="0" i="1" strike="noStrike" spc="-1" dirty="0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389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4" dirty="0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8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4" dirty="0" err="1">
                <a:solidFill>
                  <a:srgbClr val="FFFB00"/>
                </a:solidFill>
                <a:latin typeface="Gill Sans MT"/>
              </a:rPr>
              <a:t>pa</a:t>
            </a:r>
            <a:r>
              <a:rPr lang="it-IT" sz="4800" b="0" i="1" strike="noStrike" spc="-12" dirty="0" err="1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 dirty="0" err="1">
                <a:solidFill>
                  <a:srgbClr val="FFFB00"/>
                </a:solidFill>
                <a:latin typeface="Gill Sans MT"/>
              </a:rPr>
              <a:t>ie</a:t>
            </a:r>
            <a:r>
              <a:rPr lang="it-IT" sz="4800" b="0" i="1" strike="noStrike" spc="-4" dirty="0" err="1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12" dirty="0" err="1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 dirty="0" err="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4" dirty="0" err="1">
                <a:solidFill>
                  <a:srgbClr val="FFFB00"/>
                </a:solidFill>
                <a:latin typeface="Gill Sans MT"/>
              </a:rPr>
              <a:t>und</a:t>
            </a:r>
            <a:r>
              <a:rPr lang="it-IT" sz="4800" b="0" i="1" strike="noStrike" spc="-18" dirty="0" err="1">
                <a:solidFill>
                  <a:srgbClr val="FFFB00"/>
                </a:solidFill>
                <a:latin typeface="Gill Sans MT"/>
              </a:rPr>
              <a:t>er</a:t>
            </a:r>
            <a:r>
              <a:rPr lang="it-IT" sz="4800" b="0" i="1" strike="noStrike" spc="-72" dirty="0" err="1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 dirty="0" err="1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1" dirty="0" err="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 dirty="0" err="1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24" dirty="0" err="1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 dirty="0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29" dirty="0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 dirty="0">
                <a:solidFill>
                  <a:srgbClr val="FFFB00"/>
                </a:solidFill>
                <a:latin typeface="Gill Sans MT"/>
              </a:rPr>
              <a:t>I</a:t>
            </a:r>
            <a:endParaRPr lang="it-IT" sz="4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041"/>
              </a:spcBef>
            </a:pPr>
            <a:r>
              <a:rPr lang="it-IT" sz="38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 dirty="0" err="1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800" b="0" strike="noStrike" spc="-94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 dirty="0" err="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 dirty="0" err="1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 dirty="0">
                <a:solidFill>
                  <a:srgbClr val="FFFFFF"/>
                </a:solidFill>
                <a:latin typeface="Gill Sans MT"/>
              </a:rPr>
              <a:t>us</a:t>
            </a:r>
            <a:r>
              <a:rPr lang="it-IT" sz="3800" b="0" strike="noStrike" spc="-1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800" b="0" strike="noStrike" spc="-1" dirty="0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 dirty="0">
                <a:solidFill>
                  <a:srgbClr val="FFFFFF"/>
                </a:solidFill>
                <a:latin typeface="Gill Sans MT"/>
              </a:rPr>
              <a:t>RE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800" b="0" strike="noStrike" spc="-1" dirty="0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800" b="0" strike="noStrike" spc="-94" dirty="0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800" b="0" strike="noStrike" spc="-1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" dirty="0">
                <a:solidFill>
                  <a:srgbClr val="FFFFFF"/>
                </a:solidFill>
                <a:latin typeface="Gill Sans MT"/>
              </a:rPr>
              <a:t>:</a:t>
            </a:r>
            <a:r>
              <a:rPr lang="it-IT" sz="3800" b="0" strike="noStrike" spc="-38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 dirty="0" err="1">
                <a:solidFill>
                  <a:srgbClr val="FFFFFF"/>
                </a:solidFill>
                <a:latin typeface="Gill Sans MT"/>
              </a:rPr>
              <a:t>pr</a:t>
            </a:r>
            <a:r>
              <a:rPr lang="it-IT" sz="38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24" dirty="0" err="1">
                <a:solidFill>
                  <a:srgbClr val="FFFFFF"/>
                </a:solidFill>
                <a:latin typeface="Gill Sans MT"/>
              </a:rPr>
              <a:t>ma</a:t>
            </a:r>
            <a:r>
              <a:rPr lang="it-IT" sz="3800" b="0" strike="noStrike" spc="94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8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 dirty="0" err="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800" b="0" strike="noStrike" spc="-4" dirty="0" err="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 dirty="0" err="1">
                <a:solidFill>
                  <a:srgbClr val="FFFFFF"/>
                </a:solidFill>
                <a:latin typeface="Gill Sans MT"/>
              </a:rPr>
              <a:t>eed</a:t>
            </a:r>
            <a:r>
              <a:rPr lang="it-IT" sz="38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 dirty="0" err="1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8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 dirty="0">
                <a:solidFill>
                  <a:srgbClr val="FFFFFF"/>
                </a:solidFill>
                <a:latin typeface="Gill Sans MT"/>
              </a:rPr>
              <a:t>EP</a:t>
            </a:r>
            <a:endParaRPr lang="it-IT" sz="3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4"/>
              </a:spcBef>
            </a:pPr>
            <a:endParaRPr lang="it-IT" sz="3800" b="0" strike="noStrike" spc="-1" dirty="0">
              <a:latin typeface="Arial"/>
            </a:endParaRPr>
          </a:p>
          <a:p>
            <a:pPr marL="6908760">
              <a:lnSpc>
                <a:spcPct val="100000"/>
              </a:lnSpc>
            </a:pP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110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mg</a:t>
            </a:r>
            <a:endParaRPr lang="it-IT" sz="3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3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34"/>
              </a:spcBef>
            </a:pPr>
            <a:endParaRPr lang="it-IT" sz="3000" b="0" strike="noStrike" spc="-1" dirty="0">
              <a:latin typeface="Arial"/>
            </a:endParaRPr>
          </a:p>
          <a:p>
            <a:pPr marL="7531200" indent="-164880">
              <a:lnSpc>
                <a:spcPts val="3801"/>
              </a:lnSpc>
            </a:pPr>
            <a:r>
              <a:rPr lang="it-IT" sz="3300" b="0" i="1" strike="noStrike" spc="-18" dirty="0">
                <a:solidFill>
                  <a:srgbClr val="FFFFFF"/>
                </a:solidFill>
                <a:latin typeface="Gill Sans MT"/>
              </a:rPr>
              <a:t>and</a:t>
            </a:r>
            <a:r>
              <a:rPr lang="it-IT" sz="33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32" dirty="0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33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4" dirty="0" err="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300" b="0" i="1" strike="noStrike" spc="-38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72" dirty="0" err="1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300" b="0" i="1" strike="noStrike" spc="-143" dirty="0" err="1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300" b="0" i="1" strike="noStrike" spc="18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5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i="1" strike="noStrike" spc="-77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29" dirty="0" err="1">
                <a:solidFill>
                  <a:srgbClr val="FFFFFF"/>
                </a:solidFill>
                <a:latin typeface="Gill Sans MT"/>
              </a:rPr>
              <a:t>nc</a:t>
            </a:r>
            <a:r>
              <a:rPr lang="it-IT" sz="3300" b="0" i="1" strike="noStrike" spc="24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38" dirty="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49" dirty="0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i="1" strike="noStrike" spc="-29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9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i="1" strike="noStrike" spc="-63" dirty="0" err="1">
                <a:solidFill>
                  <a:srgbClr val="FFFFFF"/>
                </a:solidFill>
                <a:latin typeface="Gill Sans MT"/>
              </a:rPr>
              <a:t>hr</a:t>
            </a:r>
            <a:r>
              <a:rPr lang="it-IT" sz="3300" b="0" i="1" strike="noStrike" spc="-77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i="1" strike="noStrike" spc="-4" dirty="0" err="1">
                <a:solidFill>
                  <a:srgbClr val="FFFFFF"/>
                </a:solidFill>
                <a:latin typeface="Gill Sans MT"/>
              </a:rPr>
              <a:t>mbo</a:t>
            </a:r>
            <a:r>
              <a:rPr lang="it-IT" sz="3300" b="0" i="1" strike="noStrike" spc="-9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i="1" strike="noStrike" spc="-38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i="1" strike="noStrike" spc="-12" dirty="0" err="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300" b="0" i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i="1" strike="noStrike" spc="-24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43" dirty="0" err="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300" b="0" i="1" strike="noStrike" spc="18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i="1" strike="noStrike" spc="-24" dirty="0" err="1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3300" b="0" i="1" strike="noStrike" spc="-1" dirty="0" err="1">
                <a:solidFill>
                  <a:srgbClr val="FFFFFF"/>
                </a:solidFill>
                <a:latin typeface="Gill Sans MT"/>
              </a:rPr>
              <a:t>s</a:t>
            </a:r>
            <a:endParaRPr lang="it-IT" sz="3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3300" b="0" strike="noStrike" spc="-1" dirty="0">
              <a:latin typeface="Arial"/>
            </a:endParaRPr>
          </a:p>
          <a:p>
            <a:pPr marL="6908760" indent="-164880">
              <a:lnSpc>
                <a:spcPct val="100000"/>
              </a:lnSpc>
              <a:spcBef>
                <a:spcPts val="2846"/>
              </a:spcBef>
            </a:pP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150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mg</a:t>
            </a:r>
            <a:endParaRPr lang="it-IT" sz="3000" b="0" strike="noStrike" spc="-1" dirty="0">
              <a:latin typeface="Arial"/>
            </a:endParaRPr>
          </a:p>
        </p:txBody>
      </p:sp>
      <p:sp>
        <p:nvSpPr>
          <p:cNvPr id="553" name="CustomShape 12"/>
          <p:cNvSpPr/>
          <p:nvPr/>
        </p:nvSpPr>
        <p:spPr>
          <a:xfrm>
            <a:off x="520560" y="9271440"/>
            <a:ext cx="418104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Cann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2017;375:2423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CustomShape 1"/>
          <p:cNvSpPr/>
          <p:nvPr/>
        </p:nvSpPr>
        <p:spPr>
          <a:xfrm>
            <a:off x="2730600" y="297720"/>
            <a:ext cx="753408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700" b="0" strike="noStrike" spc="-7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ersus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9">
                <a:solidFill>
                  <a:srgbClr val="FFFFFF"/>
                </a:solidFill>
                <a:latin typeface="Gill Sans MT"/>
              </a:rPr>
              <a:t>dua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7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7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y</a:t>
            </a:r>
            <a:endParaRPr lang="it-IT" sz="5700" b="0" strike="noStrike" spc="-1">
              <a:latin typeface="Arial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60840" y="1761120"/>
            <a:ext cx="12882600" cy="1047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6" name="CustomShape 3"/>
          <p:cNvSpPr/>
          <p:nvPr/>
        </p:nvSpPr>
        <p:spPr>
          <a:xfrm>
            <a:off x="137160" y="1837440"/>
            <a:ext cx="12730320" cy="895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7" name="CustomShape 4"/>
          <p:cNvSpPr/>
          <p:nvPr/>
        </p:nvSpPr>
        <p:spPr>
          <a:xfrm>
            <a:off x="2806560" y="1113840"/>
            <a:ext cx="7391520" cy="214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389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pa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ie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und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er</a:t>
            </a:r>
            <a:r>
              <a:rPr lang="it-IT" sz="4800" b="0" i="1" strike="noStrike" spc="-72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endParaRPr lang="it-IT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041"/>
              </a:spcBef>
            </a:pP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us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6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9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er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me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RE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AL</a:t>
            </a:r>
            <a:endParaRPr lang="it-IT" sz="3800" b="0" strike="noStrike" spc="-1">
              <a:latin typeface="Arial"/>
            </a:endParaRPr>
          </a:p>
        </p:txBody>
      </p:sp>
      <p:sp>
        <p:nvSpPr>
          <p:cNvPr id="558" name="CustomShape 5"/>
          <p:cNvSpPr/>
          <p:nvPr/>
        </p:nvSpPr>
        <p:spPr>
          <a:xfrm>
            <a:off x="520560" y="9271440"/>
            <a:ext cx="418104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Cann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2017;375:2423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559" name="CustomShape 6"/>
          <p:cNvSpPr/>
          <p:nvPr/>
        </p:nvSpPr>
        <p:spPr>
          <a:xfrm>
            <a:off x="241200" y="3403440"/>
            <a:ext cx="12521880" cy="55094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0" name="CustomShape 7"/>
          <p:cNvSpPr/>
          <p:nvPr/>
        </p:nvSpPr>
        <p:spPr>
          <a:xfrm>
            <a:off x="3096360" y="5824080"/>
            <a:ext cx="1681920" cy="15271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1" name="CustomShape 8"/>
          <p:cNvSpPr/>
          <p:nvPr/>
        </p:nvSpPr>
        <p:spPr>
          <a:xfrm>
            <a:off x="3502800" y="6263640"/>
            <a:ext cx="705600" cy="4759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CustomShape 1"/>
          <p:cNvSpPr/>
          <p:nvPr/>
        </p:nvSpPr>
        <p:spPr>
          <a:xfrm>
            <a:off x="2730600" y="297720"/>
            <a:ext cx="753408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700" b="0" strike="noStrike" spc="-7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ersus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9">
                <a:solidFill>
                  <a:srgbClr val="FFFFFF"/>
                </a:solidFill>
                <a:latin typeface="Gill Sans MT"/>
              </a:rPr>
              <a:t>dua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7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7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y</a:t>
            </a:r>
            <a:endParaRPr lang="it-IT" sz="5700" b="0" strike="noStrike" spc="-1">
              <a:latin typeface="Arial"/>
            </a:endParaRPr>
          </a:p>
        </p:txBody>
      </p:sp>
      <p:sp>
        <p:nvSpPr>
          <p:cNvPr id="563" name="CustomShape 2"/>
          <p:cNvSpPr/>
          <p:nvPr/>
        </p:nvSpPr>
        <p:spPr>
          <a:xfrm>
            <a:off x="60840" y="1761120"/>
            <a:ext cx="12882600" cy="1047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4" name="CustomShape 3"/>
          <p:cNvSpPr/>
          <p:nvPr/>
        </p:nvSpPr>
        <p:spPr>
          <a:xfrm>
            <a:off x="137160" y="1837440"/>
            <a:ext cx="12730320" cy="895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CustomShape 4"/>
          <p:cNvSpPr/>
          <p:nvPr/>
        </p:nvSpPr>
        <p:spPr>
          <a:xfrm>
            <a:off x="2514600" y="1113840"/>
            <a:ext cx="7982280" cy="2148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389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pa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ie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und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er</a:t>
            </a:r>
            <a:r>
              <a:rPr lang="it-IT" sz="4800" b="0" i="1" strike="noStrike" spc="-72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29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endParaRPr lang="it-IT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041"/>
              </a:spcBef>
            </a:pP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RE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:</a:t>
            </a:r>
            <a:r>
              <a:rPr lang="it-IT" sz="3800" b="0" strike="noStrike" spc="-38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concern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abo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ut</a:t>
            </a:r>
            <a:r>
              <a:rPr lang="it-IT" sz="3800" b="0" strike="noStrike" spc="-38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‘l</a:t>
            </a:r>
            <a:r>
              <a:rPr lang="it-IT" sz="3800" b="0" strike="noStrike" spc="-6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’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DTI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</a:t>
            </a:r>
            <a:endParaRPr lang="it-IT" sz="3800" b="0" strike="noStrike" spc="-1">
              <a:latin typeface="Arial"/>
            </a:endParaRPr>
          </a:p>
        </p:txBody>
      </p:sp>
      <p:sp>
        <p:nvSpPr>
          <p:cNvPr id="566" name="CustomShape 5"/>
          <p:cNvSpPr/>
          <p:nvPr/>
        </p:nvSpPr>
        <p:spPr>
          <a:xfrm>
            <a:off x="520560" y="9271440"/>
            <a:ext cx="418104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Cann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2017;375:2423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567" name="CustomShape 6"/>
          <p:cNvSpPr/>
          <p:nvPr/>
        </p:nvSpPr>
        <p:spPr>
          <a:xfrm>
            <a:off x="190440" y="2984400"/>
            <a:ext cx="12623400" cy="67687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8" name="CustomShape 7"/>
          <p:cNvSpPr/>
          <p:nvPr/>
        </p:nvSpPr>
        <p:spPr>
          <a:xfrm>
            <a:off x="5856120" y="5841720"/>
            <a:ext cx="2143080" cy="29275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9" name="CustomShape 8"/>
          <p:cNvSpPr/>
          <p:nvPr/>
        </p:nvSpPr>
        <p:spPr>
          <a:xfrm>
            <a:off x="5938920" y="5919840"/>
            <a:ext cx="1977840" cy="27691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CustomShape 1"/>
          <p:cNvSpPr/>
          <p:nvPr/>
        </p:nvSpPr>
        <p:spPr>
          <a:xfrm>
            <a:off x="0" y="165240"/>
            <a:ext cx="13004280" cy="9588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1" name="CustomShape 2"/>
          <p:cNvSpPr/>
          <p:nvPr/>
        </p:nvSpPr>
        <p:spPr>
          <a:xfrm>
            <a:off x="939960" y="3088999"/>
            <a:ext cx="11091240" cy="3019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800" algn="ctr">
              <a:lnSpc>
                <a:spcPts val="8569"/>
              </a:lnSpc>
            </a:pPr>
            <a:r>
              <a:rPr lang="it-IT" sz="7200" b="1" strike="noStrike" spc="-469" dirty="0">
                <a:solidFill>
                  <a:schemeClr val="bg1"/>
                </a:solidFill>
                <a:latin typeface="Gill Sans MT"/>
              </a:rPr>
              <a:t>Pa</a:t>
            </a:r>
            <a:r>
              <a:rPr lang="it-IT" sz="7200" b="1" strike="noStrike" spc="-248" dirty="0">
                <a:solidFill>
                  <a:schemeClr val="bg1"/>
                </a:solidFill>
                <a:latin typeface="Gill Sans MT"/>
              </a:rPr>
              <a:t>rt</a:t>
            </a:r>
            <a:r>
              <a:rPr lang="it-IT" sz="7200" b="1" strike="noStrike" spc="-4" dirty="0">
                <a:solidFill>
                  <a:schemeClr val="bg1"/>
                </a:solidFill>
                <a:latin typeface="Gill Sans MT"/>
              </a:rPr>
              <a:t> </a:t>
            </a:r>
            <a:r>
              <a:rPr lang="it-IT" sz="7200" b="1" strike="noStrike" spc="-199" dirty="0">
                <a:solidFill>
                  <a:schemeClr val="bg1"/>
                </a:solidFill>
                <a:latin typeface="Gill Sans MT"/>
              </a:rPr>
              <a:t>4</a:t>
            </a:r>
            <a:endParaRPr lang="it-IT" sz="7200" b="0" strike="noStrike" spc="-1" dirty="0">
              <a:solidFill>
                <a:schemeClr val="bg1"/>
              </a:solidFill>
              <a:latin typeface="Arial"/>
            </a:endParaRPr>
          </a:p>
          <a:p>
            <a:pPr marL="12600" algn="ctr">
              <a:lnSpc>
                <a:spcPts val="7401"/>
              </a:lnSpc>
              <a:spcBef>
                <a:spcPts val="408"/>
              </a:spcBef>
            </a:pPr>
            <a:r>
              <a:rPr lang="it-IT" sz="6400" b="1" strike="noStrike" spc="168" dirty="0">
                <a:solidFill>
                  <a:schemeClr val="bg1"/>
                </a:solidFill>
                <a:latin typeface="Gill Sans MT"/>
              </a:rPr>
              <a:t>Some</a:t>
            </a:r>
            <a:r>
              <a:rPr lang="it-IT" sz="6400" b="1" strike="noStrike" spc="103" dirty="0">
                <a:solidFill>
                  <a:schemeClr val="bg1"/>
                </a:solidFill>
                <a:latin typeface="Gill Sans MT"/>
              </a:rPr>
              <a:t> </a:t>
            </a:r>
            <a:r>
              <a:rPr lang="it-IT" sz="6400" b="1" strike="noStrike" spc="262" dirty="0" err="1">
                <a:solidFill>
                  <a:schemeClr val="bg1"/>
                </a:solidFill>
                <a:latin typeface="Gill Sans MT"/>
              </a:rPr>
              <a:t>additional</a:t>
            </a:r>
            <a:r>
              <a:rPr lang="it-IT" sz="6400" b="1" strike="noStrike" spc="83" dirty="0">
                <a:solidFill>
                  <a:schemeClr val="bg1"/>
                </a:solidFill>
                <a:latin typeface="Gill Sans MT"/>
              </a:rPr>
              <a:t> </a:t>
            </a:r>
            <a:r>
              <a:rPr lang="it-IT" sz="6400" b="1" strike="noStrike" spc="279" dirty="0" err="1">
                <a:solidFill>
                  <a:schemeClr val="bg1"/>
                </a:solidFill>
                <a:latin typeface="Gill Sans MT"/>
              </a:rPr>
              <a:t>incenti</a:t>
            </a:r>
            <a:r>
              <a:rPr lang="it-IT" sz="6400" b="1" strike="noStrike" spc="228" dirty="0" err="1">
                <a:solidFill>
                  <a:schemeClr val="bg1"/>
                </a:solidFill>
                <a:latin typeface="Gill Sans MT"/>
              </a:rPr>
              <a:t>v</a:t>
            </a:r>
            <a:r>
              <a:rPr lang="it-IT" sz="6400" b="1" strike="noStrike" spc="304" dirty="0" err="1">
                <a:solidFill>
                  <a:schemeClr val="bg1"/>
                </a:solidFill>
                <a:latin typeface="Gill Sans MT"/>
              </a:rPr>
              <a:t>es</a:t>
            </a:r>
            <a:r>
              <a:rPr lang="it-IT" sz="6400" b="1" strike="noStrike" spc="168" dirty="0">
                <a:solidFill>
                  <a:schemeClr val="bg1"/>
                </a:solidFill>
                <a:latin typeface="Gill Sans MT"/>
              </a:rPr>
              <a:t> </a:t>
            </a:r>
            <a:r>
              <a:rPr lang="it-IT" sz="6400" b="1" strike="noStrike" spc="418" dirty="0">
                <a:solidFill>
                  <a:schemeClr val="bg1"/>
                </a:solidFill>
                <a:latin typeface="Gill Sans MT"/>
              </a:rPr>
              <a:t>f</a:t>
            </a:r>
            <a:r>
              <a:rPr lang="it-IT" sz="6400" b="1" strike="noStrike" spc="259" dirty="0">
                <a:solidFill>
                  <a:schemeClr val="bg1"/>
                </a:solidFill>
                <a:latin typeface="Gill Sans MT"/>
              </a:rPr>
              <a:t>o</a:t>
            </a:r>
            <a:r>
              <a:rPr lang="it-IT" sz="6400" b="1" strike="noStrike" spc="284" dirty="0">
                <a:solidFill>
                  <a:schemeClr val="bg1"/>
                </a:solidFill>
                <a:latin typeface="Gill Sans MT"/>
              </a:rPr>
              <a:t>r</a:t>
            </a:r>
            <a:r>
              <a:rPr lang="it-IT" sz="6400" b="1" strike="noStrike" spc="117" dirty="0">
                <a:solidFill>
                  <a:schemeClr val="bg1"/>
                </a:solidFill>
                <a:latin typeface="Gill Sans MT"/>
              </a:rPr>
              <a:t> </a:t>
            </a:r>
            <a:r>
              <a:rPr lang="it-IT" sz="6400" b="1" strike="noStrike" spc="188" dirty="0">
                <a:solidFill>
                  <a:schemeClr val="bg1"/>
                </a:solidFill>
                <a:latin typeface="Gill Sans MT"/>
              </a:rPr>
              <a:t>‘</a:t>
            </a:r>
            <a:r>
              <a:rPr lang="it-IT" sz="6400" b="1" strike="noStrike" spc="327" dirty="0">
                <a:solidFill>
                  <a:schemeClr val="bg1"/>
                </a:solidFill>
                <a:latin typeface="Gill Sans MT"/>
              </a:rPr>
              <a:t>n</a:t>
            </a:r>
            <a:r>
              <a:rPr lang="it-IT" sz="6400" b="1" strike="noStrike" spc="369" dirty="0">
                <a:solidFill>
                  <a:schemeClr val="bg1"/>
                </a:solidFill>
                <a:latin typeface="Gill Sans MT"/>
              </a:rPr>
              <a:t>e</a:t>
            </a:r>
            <a:r>
              <a:rPr lang="it-IT" sz="6400" b="1" strike="noStrike" spc="299" dirty="0">
                <a:solidFill>
                  <a:schemeClr val="bg1"/>
                </a:solidFill>
                <a:latin typeface="Gill Sans MT"/>
              </a:rPr>
              <a:t>w’</a:t>
            </a:r>
            <a:r>
              <a:rPr lang="it-IT" sz="6400" b="1" strike="noStrike" spc="117" dirty="0">
                <a:solidFill>
                  <a:schemeClr val="bg1"/>
                </a:solidFill>
                <a:latin typeface="Gill Sans MT"/>
              </a:rPr>
              <a:t> </a:t>
            </a:r>
            <a:r>
              <a:rPr lang="it-IT" sz="6400" b="1" strike="noStrike" spc="242" dirty="0">
                <a:solidFill>
                  <a:schemeClr val="bg1"/>
                </a:solidFill>
                <a:latin typeface="Gill Sans MT"/>
              </a:rPr>
              <a:t>P</a:t>
            </a:r>
            <a:r>
              <a:rPr lang="it-IT" sz="6400" b="1" strike="noStrike" spc="239" dirty="0">
                <a:solidFill>
                  <a:schemeClr val="bg1"/>
                </a:solidFill>
                <a:latin typeface="Gill Sans MT"/>
              </a:rPr>
              <a:t>2</a:t>
            </a:r>
            <a:r>
              <a:rPr lang="it-IT" sz="6400" b="1" strike="noStrike" spc="262" dirty="0">
                <a:solidFill>
                  <a:schemeClr val="bg1"/>
                </a:solidFill>
                <a:latin typeface="Gill Sans MT"/>
              </a:rPr>
              <a:t>Y</a:t>
            </a:r>
            <a:r>
              <a:rPr lang="it-IT" sz="6379" b="1" strike="noStrike" spc="267" baseline="-6000" dirty="0">
                <a:solidFill>
                  <a:schemeClr val="bg1"/>
                </a:solidFill>
                <a:latin typeface="Gill Sans MT"/>
              </a:rPr>
              <a:t>12</a:t>
            </a:r>
            <a:endParaRPr lang="it-IT" sz="6380" b="0" strike="noStrike" spc="-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2394000" y="2311560"/>
            <a:ext cx="8159400" cy="7441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3" name="CustomShape 2"/>
          <p:cNvSpPr/>
          <p:nvPr/>
        </p:nvSpPr>
        <p:spPr>
          <a:xfrm>
            <a:off x="216000" y="9258840"/>
            <a:ext cx="442764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Ru</a:t>
            </a:r>
            <a:r>
              <a:rPr lang="it-IT" sz="2400" b="0" i="1" strike="noStrike" spc="-49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ardi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201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4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;37:357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574" name="TextShape 3"/>
          <p:cNvSpPr txBox="1"/>
          <p:nvPr/>
        </p:nvSpPr>
        <p:spPr>
          <a:xfrm>
            <a:off x="952560" y="372240"/>
            <a:ext cx="11099520" cy="1754640"/>
          </a:xfrm>
          <a:prstGeom prst="rect">
            <a:avLst/>
          </a:prstGeom>
          <a:noFill/>
          <a:ln>
            <a:noFill/>
          </a:ln>
        </p:spPr>
        <p:txBody>
          <a:bodyPr lIns="0" tIns="75240" rIns="0" bIns="0"/>
          <a:lstStyle/>
          <a:p>
            <a:pPr marL="4320" algn="ctr">
              <a:lnSpc>
                <a:spcPts val="6610"/>
              </a:lnSpc>
            </a:pPr>
            <a:r>
              <a:rPr lang="it-IT" sz="5600" b="0" strike="noStrike" spc="-38">
                <a:solidFill>
                  <a:srgbClr val="FFFFFF"/>
                </a:solidFill>
                <a:latin typeface="Gill Sans MT"/>
              </a:rPr>
              <a:t>Do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11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8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6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en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29">
                <a:solidFill>
                  <a:srgbClr val="FFFFFF"/>
                </a:solidFill>
                <a:latin typeface="Gill Sans MT"/>
              </a:rPr>
              <a:t>need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24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n?</a:t>
            </a:r>
            <a:r>
              <a:t/>
            </a:r>
            <a:br/>
            <a:r>
              <a:rPr lang="it-IT" sz="4300" b="0" i="1" strike="noStrike" spc="-24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i="1" strike="noStrike" spc="-58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300" b="0" i="1" strike="noStrike" spc="-12">
                <a:solidFill>
                  <a:srgbClr val="FFFB00"/>
                </a:solidFill>
                <a:latin typeface="Gill Sans MT"/>
              </a:rPr>
              <a:t>egist</a:t>
            </a:r>
            <a:r>
              <a:rPr lang="it-IT" sz="4300" b="0" i="1" strike="noStrike" spc="148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300" b="0" i="1" strike="noStrike" spc="-128">
                <a:solidFill>
                  <a:srgbClr val="FFFB00"/>
                </a:solidFill>
                <a:latin typeface="Gill Sans MT"/>
              </a:rPr>
              <a:t>y</a:t>
            </a:r>
            <a:r>
              <a:rPr lang="it-IT" sz="4300" b="0" i="1" strike="noStrike" spc="-1">
                <a:solidFill>
                  <a:srgbClr val="FFFB00"/>
                </a:solidFill>
                <a:latin typeface="Gill Sans MT"/>
              </a:rPr>
              <a:t>,</a:t>
            </a:r>
            <a:r>
              <a:rPr lang="it-IT" sz="4300" b="0" i="1" strike="noStrike" spc="-432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300" b="0" i="1" strike="noStrike" spc="-24">
                <a:solidFill>
                  <a:srgbClr val="FFFB00"/>
                </a:solidFill>
                <a:latin typeface="Gill Sans MT"/>
              </a:rPr>
              <a:t>=914</a:t>
            </a:r>
            <a:endParaRPr lang="it-IT" sz="43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5" name="CustomShape 4"/>
          <p:cNvSpPr/>
          <p:nvPr/>
        </p:nvSpPr>
        <p:spPr>
          <a:xfrm>
            <a:off x="5848200" y="2565360"/>
            <a:ext cx="4838400" cy="16282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6" name="CustomShape 5"/>
          <p:cNvSpPr/>
          <p:nvPr/>
        </p:nvSpPr>
        <p:spPr>
          <a:xfrm>
            <a:off x="5924520" y="2641680"/>
            <a:ext cx="4686120" cy="147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77" name="CustomShape 6"/>
          <p:cNvSpPr/>
          <p:nvPr/>
        </p:nvSpPr>
        <p:spPr>
          <a:xfrm>
            <a:off x="6134040" y="3098880"/>
            <a:ext cx="42782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VKA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us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bes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CustomShape 1"/>
          <p:cNvSpPr/>
          <p:nvPr/>
        </p:nvSpPr>
        <p:spPr>
          <a:xfrm>
            <a:off x="2324160" y="292680"/>
            <a:ext cx="8343000" cy="91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60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6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6000" b="0" strike="noStrike" spc="-3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6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6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6000" b="0" strike="noStrike" spc="-29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6000" b="0" strike="noStrike" spc="-14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60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6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000" b="0" strike="noStrike" spc="-24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6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000" b="0" strike="noStrike" spc="-29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6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000" b="0" strike="noStrike" spc="-29">
                <a:solidFill>
                  <a:srgbClr val="FFFFFF"/>
                </a:solidFill>
                <a:latin typeface="Gill Sans MT"/>
              </a:rPr>
              <a:t>standa</a:t>
            </a:r>
            <a:r>
              <a:rPr lang="it-IT" sz="6000" b="0" strike="noStrike" spc="-117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6000" b="0" strike="noStrike" spc="-32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6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0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6000" b="0" strike="noStrike" spc="-1">
              <a:latin typeface="Arial"/>
            </a:endParaRPr>
          </a:p>
        </p:txBody>
      </p:sp>
      <p:sp>
        <p:nvSpPr>
          <p:cNvPr id="579" name="CustomShape 2"/>
          <p:cNvSpPr/>
          <p:nvPr/>
        </p:nvSpPr>
        <p:spPr>
          <a:xfrm>
            <a:off x="1955880" y="1157040"/>
            <a:ext cx="9070560" cy="152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000" b="1" i="1" strike="noStrike" spc="279">
                <a:solidFill>
                  <a:srgbClr val="FFFB00"/>
                </a:solidFill>
                <a:latin typeface="Gill Sans MT"/>
              </a:rPr>
              <a:t>B</a:t>
            </a:r>
            <a:r>
              <a:rPr lang="it-IT" sz="5000" b="1" i="1" strike="noStrike" spc="222">
                <a:solidFill>
                  <a:srgbClr val="FFFB00"/>
                </a:solidFill>
                <a:latin typeface="Gill Sans MT"/>
              </a:rPr>
              <a:t>ut</a:t>
            </a:r>
            <a:r>
              <a:rPr lang="it-IT" sz="5000" b="1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5000" b="0" i="1" strike="noStrike" spc="-12">
                <a:solidFill>
                  <a:srgbClr val="FFFB00"/>
                </a:solidFill>
                <a:latin typeface="Gill Sans MT"/>
              </a:rPr>
              <a:t>ft</a:t>
            </a:r>
            <a:r>
              <a:rPr lang="it-IT" sz="5000" b="0" i="1" strike="noStrike" spc="-1">
                <a:solidFill>
                  <a:srgbClr val="FFFB00"/>
                </a:solidFill>
                <a:latin typeface="Gill Sans MT"/>
              </a:rPr>
              <a:t>en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5000" b="0" i="1" strike="noStrike" spc="-9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5000" b="0" i="1" strike="noStrike" spc="-103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5000" b="0" i="1" strike="noStrike" spc="-1">
                <a:solidFill>
                  <a:srgbClr val="FFFB00"/>
                </a:solidFill>
                <a:latin typeface="Gill Sans MT"/>
              </a:rPr>
              <a:t>w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5000" b="0" i="1" strike="noStrike" spc="-69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5000" b="0" i="1" strike="noStrike" spc="-1">
                <a:solidFill>
                  <a:srgbClr val="FFFB00"/>
                </a:solidFill>
                <a:latin typeface="Gill Sans MT"/>
              </a:rPr>
              <a:t>es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pon</a:t>
            </a:r>
            <a:r>
              <a:rPr lang="it-IT" sz="5000" b="0" i="1" strike="noStrike" spc="-18">
                <a:solidFill>
                  <a:srgbClr val="FFFB00"/>
                </a:solidFill>
                <a:latin typeface="Gill Sans MT"/>
              </a:rPr>
              <a:t>se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50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5000" b="0" i="1" strike="noStrike" spc="-1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5000" b="0" i="1" strike="noStrike" spc="77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5000" b="0" i="1" strike="noStrike" spc="-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op</a:t>
            </a:r>
            <a:r>
              <a:rPr lang="it-IT" sz="50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5000" b="0" i="1" strike="noStrike" spc="-4">
                <a:solidFill>
                  <a:srgbClr val="FFFB00"/>
                </a:solidFill>
                <a:latin typeface="Gill Sans MT"/>
              </a:rPr>
              <a:t>d</a:t>
            </a:r>
            <a:r>
              <a:rPr lang="it-IT" sz="5000" b="0" i="1" strike="noStrike" spc="-49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5000" b="0" i="1" strike="noStrike" spc="-24">
                <a:solidFill>
                  <a:srgbClr val="FFFB00"/>
                </a:solidFill>
                <a:latin typeface="Gill Sans MT"/>
              </a:rPr>
              <a:t>g</a:t>
            </a:r>
            <a:r>
              <a:rPr lang="it-IT" sz="5000" b="0" i="1" strike="noStrike" spc="-69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5000" b="0" i="1" strike="noStrike" spc="-18">
                <a:solidFill>
                  <a:srgbClr val="FFFB00"/>
                </a:solidFill>
                <a:latin typeface="Gill Sans MT"/>
              </a:rPr>
              <a:t>el</a:t>
            </a:r>
            <a:endParaRPr lang="it-IT" sz="5000" b="0" strike="noStrike" spc="-1">
              <a:latin typeface="Arial"/>
            </a:endParaRPr>
          </a:p>
        </p:txBody>
      </p:sp>
      <p:sp>
        <p:nvSpPr>
          <p:cNvPr id="580" name="CustomShape 3"/>
          <p:cNvSpPr/>
          <p:nvPr/>
        </p:nvSpPr>
        <p:spPr>
          <a:xfrm>
            <a:off x="3477240" y="4614480"/>
            <a:ext cx="6049800" cy="16074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1" name="CustomShape 4"/>
          <p:cNvSpPr/>
          <p:nvPr/>
        </p:nvSpPr>
        <p:spPr>
          <a:xfrm>
            <a:off x="3553560" y="4690800"/>
            <a:ext cx="5897520" cy="14551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2" name="CustomShape 5"/>
          <p:cNvSpPr/>
          <p:nvPr/>
        </p:nvSpPr>
        <p:spPr>
          <a:xfrm>
            <a:off x="4356000" y="5017680"/>
            <a:ext cx="4290840" cy="90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ts val="3549"/>
              </a:lnSpc>
            </a:pPr>
            <a:r>
              <a:rPr lang="it-IT" sz="3000" b="1" strike="noStrike" spc="32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000" b="1" strike="noStrike" spc="12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1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1" strike="noStrike" spc="8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1" strike="noStrike" spc="14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1" strike="noStrike" spc="109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000" b="1" strike="noStrike" spc="8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1" strike="noStrike" spc="12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1" strike="noStrike" spc="5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1" strike="noStrike" spc="199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3000" b="1" strike="noStrike" spc="5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1" strike="noStrike" spc="8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1" strike="noStrike" spc="148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1" strike="noStrike" spc="16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1" strike="noStrike" spc="148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000" b="1" strike="noStrike" spc="188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000" b="1" strike="noStrike" spc="109">
                <a:solidFill>
                  <a:srgbClr val="FFFFFF"/>
                </a:solidFill>
                <a:latin typeface="Gill Sans MT"/>
              </a:rPr>
              <a:t>fi</a:t>
            </a:r>
            <a:r>
              <a:rPr lang="it-IT" sz="3000" b="1" strike="noStrike" spc="24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1" strike="noStrike" spc="8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1" strike="noStrike" spc="12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1" strike="noStrike" spc="148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1" strike="noStrike" spc="180">
                <a:solidFill>
                  <a:srgbClr val="FFFFFF"/>
                </a:solidFill>
                <a:latin typeface="Gill Sans MT"/>
              </a:rPr>
              <a:t>t</a:t>
            </a:r>
            <a:endParaRPr lang="it-IT" sz="3000" b="0" strike="noStrike" spc="-1">
              <a:latin typeface="Arial"/>
            </a:endParaRPr>
          </a:p>
          <a:p>
            <a:pPr marL="10080" algn="ctr">
              <a:lnSpc>
                <a:spcPts val="3549"/>
              </a:lnSpc>
            </a:pP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espons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583" name="CustomShape 6"/>
          <p:cNvSpPr/>
          <p:nvPr/>
        </p:nvSpPr>
        <p:spPr>
          <a:xfrm>
            <a:off x="209520" y="2198160"/>
            <a:ext cx="4771800" cy="24336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4" name="CustomShape 7"/>
          <p:cNvSpPr/>
          <p:nvPr/>
        </p:nvSpPr>
        <p:spPr>
          <a:xfrm>
            <a:off x="285840" y="2274480"/>
            <a:ext cx="4619520" cy="22813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5" name="CustomShape 8"/>
          <p:cNvSpPr/>
          <p:nvPr/>
        </p:nvSpPr>
        <p:spPr>
          <a:xfrm>
            <a:off x="635040" y="2518200"/>
            <a:ext cx="3912480" cy="184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876240" indent="-863280">
              <a:lnSpc>
                <a:spcPts val="2900"/>
              </a:lnSpc>
            </a:pPr>
            <a:r>
              <a:rPr lang="it-IT" sz="2600" b="1" strike="noStrike" spc="13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600" b="1" strike="noStrike" spc="10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600" b="1" strike="noStrike" spc="134">
                <a:solidFill>
                  <a:srgbClr val="FFFFFF"/>
                </a:solidFill>
                <a:latin typeface="Gill Sans MT"/>
              </a:rPr>
              <a:t>du</a:t>
            </a:r>
            <a:r>
              <a:rPr lang="it-IT" sz="2600" b="1" strike="noStrike" spc="24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600" b="1" strike="noStrike" spc="10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600" b="1" strike="noStrike" spc="134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600" b="1" strike="noStrike" spc="4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600" b="1" strike="noStrike" spc="134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600" b="1" strike="noStrike" spc="77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600" b="1" strike="noStrike" spc="97">
                <a:solidFill>
                  <a:srgbClr val="FFFFFF"/>
                </a:solidFill>
                <a:latin typeface="Gill Sans MT"/>
              </a:rPr>
              <a:t>oa</a:t>
            </a:r>
            <a:r>
              <a:rPr lang="it-IT" sz="2600" b="1" strike="noStrike" spc="128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600" b="1" strike="noStrike" spc="16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600" b="1" strike="noStrike" spc="77">
                <a:solidFill>
                  <a:srgbClr val="FFFFFF"/>
                </a:solidFill>
                <a:latin typeface="Gill Sans MT"/>
              </a:rPr>
              <a:t>il</a:t>
            </a:r>
            <a:r>
              <a:rPr lang="it-IT" sz="2600" b="1" strike="noStrike" spc="12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600" b="1" strike="noStrike" spc="134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600" b="1" strike="noStrike" spc="77">
                <a:solidFill>
                  <a:srgbClr val="FFFFFF"/>
                </a:solidFill>
                <a:latin typeface="Gill Sans MT"/>
              </a:rPr>
              <a:t>ili</a:t>
            </a:r>
            <a:r>
              <a:rPr lang="it-IT" sz="2600" b="1" strike="noStrike" spc="154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600" b="1" strike="noStrike" spc="18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2600" b="1" strike="noStrike" spc="97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77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oor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co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mp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ance Inadequa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te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e</a:t>
            </a:r>
            <a:endParaRPr lang="it-IT" sz="2500" b="0" strike="noStrike" spc="-1">
              <a:latin typeface="Arial"/>
            </a:endParaRPr>
          </a:p>
          <a:p>
            <a:pPr marL="139680" indent="431640">
              <a:lnSpc>
                <a:spcPts val="2900"/>
              </a:lnSpc>
            </a:pP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Enhanced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metabo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sm</a:t>
            </a:r>
            <a:r>
              <a:rPr lang="it-IT" sz="2500" b="0" strike="noStrike" spc="-9">
                <a:solidFill>
                  <a:srgbClr val="FFFFFF"/>
                </a:solidFill>
                <a:latin typeface="Gill Sans MT"/>
              </a:rPr>
              <a:t> Intera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ct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with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drugs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586" name="CustomShape 9"/>
          <p:cNvSpPr/>
          <p:nvPr/>
        </p:nvSpPr>
        <p:spPr>
          <a:xfrm>
            <a:off x="8039160" y="2198160"/>
            <a:ext cx="4774680" cy="24336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7" name="CustomShape 10"/>
          <p:cNvSpPr/>
          <p:nvPr/>
        </p:nvSpPr>
        <p:spPr>
          <a:xfrm>
            <a:off x="8115480" y="2274480"/>
            <a:ext cx="4622400" cy="22813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88" name="CustomShape 11"/>
          <p:cNvSpPr/>
          <p:nvPr/>
        </p:nvSpPr>
        <p:spPr>
          <a:xfrm>
            <a:off x="8229600" y="2358000"/>
            <a:ext cx="4384800" cy="21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12600" algn="ctr">
              <a:lnSpc>
                <a:spcPct val="95000"/>
              </a:lnSpc>
            </a:pPr>
            <a:r>
              <a:rPr lang="it-IT" sz="2300" b="1" strike="noStrike" spc="94">
                <a:solidFill>
                  <a:srgbClr val="FFFFFF"/>
                </a:solidFill>
                <a:latin typeface="Gill Sans MT"/>
              </a:rPr>
              <a:t>Ba</a:t>
            </a:r>
            <a:r>
              <a:rPr lang="it-IT" sz="2300" b="1" strike="noStrike" spc="123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3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nd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300" b="1" strike="noStrike" spc="111">
                <a:solidFill>
                  <a:srgbClr val="FFFFFF"/>
                </a:solidFill>
                <a:latin typeface="Gill Sans MT"/>
              </a:rPr>
              <a:t>vi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du</a:t>
            </a:r>
            <a:r>
              <a:rPr lang="it-IT" sz="2300" b="1" strike="noStrike" spc="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300" b="1" strike="noStrike" spc="3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300" b="1" strike="noStrike" spc="11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300" b="1" strike="noStrike" spc="14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300" b="1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300" b="1" strike="noStrike" spc="11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ili</a:t>
            </a:r>
            <a:r>
              <a:rPr lang="it-IT" sz="2300" b="1" strike="noStrike" spc="13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300" b="1" strike="noStrike" spc="157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2300" b="1" strike="noStrike" spc="8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9">
                <a:solidFill>
                  <a:srgbClr val="FFFFFF"/>
                </a:solidFill>
                <a:latin typeface="Gill Sans MT"/>
              </a:rPr>
              <a:t>Inc</a:t>
            </a:r>
            <a:r>
              <a:rPr lang="it-IT" sz="2500" b="0" strike="noStrike" spc="-5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eased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pl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telet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5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ct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vi</a:t>
            </a:r>
            <a:r>
              <a:rPr lang="it-IT" sz="2500" b="0" strike="noStrike" spc="-9">
                <a:solidFill>
                  <a:srgbClr val="FFFFFF"/>
                </a:solidFill>
                <a:latin typeface="Gill Sans MT"/>
              </a:rPr>
              <a:t>ty Inc</a:t>
            </a:r>
            <a:r>
              <a:rPr lang="it-IT" sz="2500" b="0" strike="noStrike" spc="-5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eased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8">
                <a:solidFill>
                  <a:srgbClr val="FFFFFF"/>
                </a:solidFill>
                <a:latin typeface="Gill Sans MT"/>
              </a:rPr>
              <a:t>BM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I,</a:t>
            </a:r>
            <a:r>
              <a:rPr lang="it-IT" sz="2500" b="0" strike="noStrike" spc="-25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Di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abetes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ns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ulin </a:t>
            </a:r>
            <a:r>
              <a:rPr lang="it-IT" sz="2500" b="0" strike="noStrike" spc="-5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es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stance</a:t>
            </a:r>
            <a:endParaRPr lang="it-IT" sz="2500" b="0" strike="noStrike" spc="-1">
              <a:latin typeface="Arial"/>
            </a:endParaRPr>
          </a:p>
          <a:p>
            <a:pPr marL="266760" indent="12600" algn="ctr">
              <a:lnSpc>
                <a:spcPts val="2900"/>
              </a:lnSpc>
              <a:spcBef>
                <a:spcPts val="79"/>
              </a:spcBef>
            </a:pP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Up</a:t>
            </a:r>
            <a:r>
              <a:rPr lang="it-IT" sz="2500" b="0" strike="noStrike" spc="-4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eg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ul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pl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telet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pa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thw</a:t>
            </a:r>
            <a:r>
              <a:rPr lang="it-IT" sz="2500" b="0" strike="noStrike" spc="-11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ys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589" name="CustomShape 12"/>
          <p:cNvSpPr/>
          <p:nvPr/>
        </p:nvSpPr>
        <p:spPr>
          <a:xfrm>
            <a:off x="8039160" y="6337440"/>
            <a:ext cx="4774680" cy="18619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0" name="CustomShape 13"/>
          <p:cNvSpPr/>
          <p:nvPr/>
        </p:nvSpPr>
        <p:spPr>
          <a:xfrm>
            <a:off x="8115480" y="6413400"/>
            <a:ext cx="4622400" cy="17096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1" name="CustomShape 14"/>
          <p:cNvSpPr/>
          <p:nvPr/>
        </p:nvSpPr>
        <p:spPr>
          <a:xfrm>
            <a:off x="8204040" y="6764760"/>
            <a:ext cx="4456800" cy="105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algn="ctr">
              <a:lnSpc>
                <a:spcPct val="95000"/>
              </a:lnSpc>
            </a:pPr>
            <a:r>
              <a:rPr lang="it-IT" sz="2300" b="1" strike="noStrike" spc="52">
                <a:solidFill>
                  <a:srgbClr val="FFFFFF"/>
                </a:solidFill>
                <a:latin typeface="Gill Sans MT"/>
              </a:rPr>
              <a:t>Ac</a:t>
            </a:r>
            <a:r>
              <a:rPr lang="it-IT" sz="2300" b="1" strike="noStrike" spc="18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6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300" b="1" strike="noStrike" spc="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300" b="1" strike="noStrike" spc="13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300" b="1" strike="noStrike" spc="3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300" b="1" strike="noStrike" spc="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300" b="1" strike="noStrike" spc="13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6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300" b="1" strike="noStrike" spc="13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300" b="1" strike="noStrike" spc="3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300" b="1" strike="noStrike" spc="13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300" b="1" strike="noStrike" spc="117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300" b="1" strike="noStrike" spc="5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300" b="1" strike="noStrike" spc="123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300" b="1" strike="noStrike" spc="97">
                <a:solidFill>
                  <a:srgbClr val="FFFFFF"/>
                </a:solidFill>
                <a:latin typeface="Gill Sans MT"/>
              </a:rPr>
              <a:t>er</a:t>
            </a:r>
            <a:r>
              <a:rPr lang="it-IT" sz="2300" b="1" strike="noStrike" spc="5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9">
                <a:solidFill>
                  <a:srgbClr val="FFFFFF"/>
                </a:solidFill>
                <a:latin typeface="Gill Sans MT"/>
              </a:rPr>
              <a:t>Inc</a:t>
            </a:r>
            <a:r>
              <a:rPr lang="it-IT" sz="2500" b="0" strike="noStrike" spc="-5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eased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pl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telet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5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od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ucti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in </a:t>
            </a:r>
            <a:r>
              <a:rPr lang="it-IT" sz="2500" b="0" strike="noStrike" spc="-5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espons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to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9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500" b="0" strike="noStrike" spc="-4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ess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592" name="CustomShape 15"/>
          <p:cNvSpPr/>
          <p:nvPr/>
        </p:nvSpPr>
        <p:spPr>
          <a:xfrm>
            <a:off x="228600" y="6388200"/>
            <a:ext cx="4736880" cy="186192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3" name="CustomShape 16"/>
          <p:cNvSpPr/>
          <p:nvPr/>
        </p:nvSpPr>
        <p:spPr>
          <a:xfrm>
            <a:off x="304920" y="6464160"/>
            <a:ext cx="4584240" cy="170964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4" name="CustomShape 17"/>
          <p:cNvSpPr/>
          <p:nvPr/>
        </p:nvSpPr>
        <p:spPr>
          <a:xfrm>
            <a:off x="507960" y="6787800"/>
            <a:ext cx="4181040" cy="110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7560" algn="ctr">
              <a:lnSpc>
                <a:spcPts val="2900"/>
              </a:lnSpc>
            </a:pPr>
            <a:r>
              <a:rPr lang="it-IT" sz="2700" b="1" strike="noStrike" spc="-43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2700" b="1" strike="noStrike" spc="11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1" strike="noStrike" spc="137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700" b="1" strike="noStrike" spc="11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1" strike="noStrike" spc="154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700" b="1" strike="noStrike" spc="83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700" b="1" strike="noStrike" spc="24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700" b="1" strike="noStrike" spc="4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1" strike="noStrike" spc="134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700" b="1" strike="noStrike" spc="17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700" b="1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700" b="1" strike="noStrike" spc="83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700" b="1" strike="noStrike" spc="13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700" b="1" strike="noStrike" spc="137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700" b="1" strike="noStrike" spc="83">
                <a:solidFill>
                  <a:srgbClr val="FFFFFF"/>
                </a:solidFill>
                <a:latin typeface="Gill Sans MT"/>
              </a:rPr>
              <a:t>ili</a:t>
            </a:r>
            <a:r>
              <a:rPr lang="it-IT" sz="2700" b="1" strike="noStrike" spc="154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700" b="1" strike="noStrike" spc="188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2700" b="1" strike="noStrike" spc="10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77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2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ymo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rph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sms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in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2Y12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ene </a:t>
            </a:r>
            <a:r>
              <a:rPr lang="it-IT" sz="2500" b="0" strike="noStrike" spc="-77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strike="noStrike" spc="-2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ymo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rph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sms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in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CYP3A4</a:t>
            </a:r>
            <a:r>
              <a:rPr lang="it-IT" sz="2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strike="noStrike" spc="-12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2500" b="0" strike="noStrike" spc="-1">
                <a:solidFill>
                  <a:srgbClr val="FFFFFF"/>
                </a:solidFill>
                <a:latin typeface="Gill Sans MT"/>
              </a:rPr>
              <a:t>ene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595" name="CustomShape 18"/>
          <p:cNvSpPr/>
          <p:nvPr/>
        </p:nvSpPr>
        <p:spPr>
          <a:xfrm>
            <a:off x="3026160" y="4212360"/>
            <a:ext cx="1607040" cy="160704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6" name="CustomShape 19"/>
          <p:cNvSpPr/>
          <p:nvPr/>
        </p:nvSpPr>
        <p:spPr>
          <a:xfrm>
            <a:off x="3187800" y="4374000"/>
            <a:ext cx="1005480" cy="1005480"/>
          </a:xfrm>
          <a:custGeom>
            <a:avLst/>
            <a:gdLst/>
            <a:ahLst/>
            <a:cxnLst/>
            <a:rect l="l" t="t" r="r" b="b"/>
            <a:pathLst>
              <a:path w="1005839" h="1005839">
                <a:moveTo>
                  <a:pt x="269407" y="0"/>
                </a:moveTo>
                <a:lnTo>
                  <a:pt x="0" y="269407"/>
                </a:lnTo>
                <a:lnTo>
                  <a:pt x="431053" y="700460"/>
                </a:lnTo>
                <a:lnTo>
                  <a:pt x="287369" y="844144"/>
                </a:lnTo>
                <a:lnTo>
                  <a:pt x="1005789" y="1005789"/>
                </a:lnTo>
                <a:lnTo>
                  <a:pt x="876473" y="431053"/>
                </a:lnTo>
                <a:lnTo>
                  <a:pt x="700460" y="431053"/>
                </a:lnTo>
                <a:lnTo>
                  <a:pt x="269407" y="0"/>
                </a:lnTo>
                <a:close/>
                <a:moveTo>
                  <a:pt x="844144" y="287369"/>
                </a:moveTo>
                <a:lnTo>
                  <a:pt x="700460" y="431053"/>
                </a:lnTo>
                <a:lnTo>
                  <a:pt x="876473" y="431053"/>
                </a:lnTo>
                <a:lnTo>
                  <a:pt x="844144" y="287369"/>
                </a:lnTo>
                <a:close/>
              </a:path>
            </a:pathLst>
          </a:custGeom>
          <a:solidFill>
            <a:srgbClr val="75DB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CustomShape 20"/>
          <p:cNvSpPr/>
          <p:nvPr/>
        </p:nvSpPr>
        <p:spPr>
          <a:xfrm>
            <a:off x="8632080" y="4194360"/>
            <a:ext cx="1569960" cy="1629720"/>
          </a:xfrm>
          <a:prstGeom prst="rect">
            <a:avLst/>
          </a:prstGeom>
          <a:blipFill rotWithShape="0">
            <a:blip r:embed="rId1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8" name="CustomShape 21"/>
          <p:cNvSpPr/>
          <p:nvPr/>
        </p:nvSpPr>
        <p:spPr>
          <a:xfrm>
            <a:off x="8953200" y="4341240"/>
            <a:ext cx="931320" cy="1071000"/>
          </a:xfrm>
          <a:custGeom>
            <a:avLst/>
            <a:gdLst/>
            <a:ahLst/>
            <a:cxnLst/>
            <a:rect l="l" t="t" r="r" b="b"/>
            <a:pathLst>
              <a:path w="931545" h="1071245">
                <a:moveTo>
                  <a:pt x="92803" y="340563"/>
                </a:moveTo>
                <a:lnTo>
                  <a:pt x="0" y="1071072"/>
                </a:lnTo>
                <a:lnTo>
                  <a:pt x="699858" y="842044"/>
                </a:lnTo>
                <a:lnTo>
                  <a:pt x="543199" y="712630"/>
                </a:lnTo>
                <a:lnTo>
                  <a:pt x="743651" y="469977"/>
                </a:lnTo>
                <a:lnTo>
                  <a:pt x="249463" y="469977"/>
                </a:lnTo>
                <a:lnTo>
                  <a:pt x="92803" y="340563"/>
                </a:lnTo>
                <a:close/>
                <a:moveTo>
                  <a:pt x="637706" y="0"/>
                </a:moveTo>
                <a:lnTo>
                  <a:pt x="249463" y="469977"/>
                </a:lnTo>
                <a:lnTo>
                  <a:pt x="743651" y="469977"/>
                </a:lnTo>
                <a:lnTo>
                  <a:pt x="931442" y="242651"/>
                </a:lnTo>
                <a:lnTo>
                  <a:pt x="637706" y="0"/>
                </a:lnTo>
                <a:close/>
              </a:path>
            </a:pathLst>
          </a:custGeom>
          <a:solidFill>
            <a:srgbClr val="75DB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9" name="CustomShape 22"/>
          <p:cNvSpPr/>
          <p:nvPr/>
        </p:nvSpPr>
        <p:spPr>
          <a:xfrm>
            <a:off x="8615520" y="5387760"/>
            <a:ext cx="1625400" cy="1580760"/>
          </a:xfrm>
          <a:prstGeom prst="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0" name="CustomShape 23"/>
          <p:cNvSpPr/>
          <p:nvPr/>
        </p:nvSpPr>
        <p:spPr>
          <a:xfrm>
            <a:off x="8890920" y="5703120"/>
            <a:ext cx="1055520" cy="950760"/>
          </a:xfrm>
          <a:custGeom>
            <a:avLst/>
            <a:gdLst/>
            <a:ahLst/>
            <a:cxnLst/>
            <a:rect l="l" t="t" r="r" b="b"/>
            <a:pathLst>
              <a:path w="1056004" h="951229">
                <a:moveTo>
                  <a:pt x="927242" y="551521"/>
                </a:moveTo>
                <a:lnTo>
                  <a:pt x="345500" y="551521"/>
                </a:lnTo>
                <a:lnTo>
                  <a:pt x="806168" y="950767"/>
                </a:lnTo>
                <a:lnTo>
                  <a:pt x="1055697" y="662849"/>
                </a:lnTo>
                <a:lnTo>
                  <a:pt x="927242" y="551521"/>
                </a:lnTo>
                <a:close/>
                <a:moveTo>
                  <a:pt x="0" y="0"/>
                </a:moveTo>
                <a:lnTo>
                  <a:pt x="212418" y="705077"/>
                </a:lnTo>
                <a:lnTo>
                  <a:pt x="345500" y="551521"/>
                </a:lnTo>
                <a:lnTo>
                  <a:pt x="927242" y="551521"/>
                </a:lnTo>
                <a:lnTo>
                  <a:pt x="595029" y="263603"/>
                </a:lnTo>
                <a:lnTo>
                  <a:pt x="728111" y="110048"/>
                </a:lnTo>
                <a:lnTo>
                  <a:pt x="0" y="0"/>
                </a:lnTo>
                <a:close/>
              </a:path>
            </a:pathLst>
          </a:custGeom>
          <a:solidFill>
            <a:srgbClr val="75DB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1" name="CustomShape 24"/>
          <p:cNvSpPr/>
          <p:nvPr/>
        </p:nvSpPr>
        <p:spPr>
          <a:xfrm>
            <a:off x="3003840" y="5511600"/>
            <a:ext cx="1633680" cy="155556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2" name="CustomShape 25"/>
          <p:cNvSpPr/>
          <p:nvPr/>
        </p:nvSpPr>
        <p:spPr>
          <a:xfrm>
            <a:off x="3146040" y="5839560"/>
            <a:ext cx="1089360" cy="906480"/>
          </a:xfrm>
          <a:custGeom>
            <a:avLst/>
            <a:gdLst/>
            <a:ahLst/>
            <a:cxnLst/>
            <a:rect l="l" t="t" r="r" b="b"/>
            <a:pathLst>
              <a:path w="1089660" h="906779">
                <a:moveTo>
                  <a:pt x="1089359" y="0"/>
                </a:moveTo>
                <a:lnTo>
                  <a:pt x="356435" y="71286"/>
                </a:lnTo>
                <a:lnTo>
                  <a:pt x="481189" y="231683"/>
                </a:lnTo>
                <a:lnTo>
                  <a:pt x="0" y="605941"/>
                </a:lnTo>
                <a:lnTo>
                  <a:pt x="233911" y="906684"/>
                </a:lnTo>
                <a:lnTo>
                  <a:pt x="715100" y="532425"/>
                </a:lnTo>
                <a:lnTo>
                  <a:pt x="897617" y="532425"/>
                </a:lnTo>
                <a:lnTo>
                  <a:pt x="1089359" y="0"/>
                </a:lnTo>
                <a:close/>
                <a:moveTo>
                  <a:pt x="897617" y="532425"/>
                </a:moveTo>
                <a:lnTo>
                  <a:pt x="715100" y="532425"/>
                </a:lnTo>
                <a:lnTo>
                  <a:pt x="839853" y="692823"/>
                </a:lnTo>
                <a:lnTo>
                  <a:pt x="897617" y="532425"/>
                </a:lnTo>
                <a:close/>
              </a:path>
            </a:pathLst>
          </a:custGeom>
          <a:solidFill>
            <a:srgbClr val="75DB3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165240"/>
            <a:ext cx="13004280" cy="9588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4343400" y="3696840"/>
            <a:ext cx="4320360" cy="2214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7200" b="1" strike="noStrike" spc="-33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7200" b="1" strike="noStrike" spc="-287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7200" b="1" strike="noStrike" spc="-3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7200" b="1" strike="noStrike" spc="-174">
                <a:solidFill>
                  <a:srgbClr val="FFFFFF"/>
                </a:solidFill>
                <a:latin typeface="Gill Sans MT"/>
              </a:rPr>
              <a:t>o</a:t>
            </a:r>
            <a:endParaRPr lang="it-IT" sz="72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59"/>
              </a:spcBef>
            </a:pPr>
            <a:r>
              <a:rPr lang="it-IT" sz="7200" b="1" strike="noStrike" spc="97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7200" b="1" strike="noStrike" spc="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7200" b="1" strike="noStrike" spc="228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7200" b="1" strike="noStrike" spc="37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7200" b="1" strike="noStrike" spc="228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12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-667">
                <a:solidFill>
                  <a:srgbClr val="FFFFFF"/>
                </a:solidFill>
                <a:latin typeface="Meiryo UI"/>
              </a:rPr>
              <a:t>℞</a:t>
            </a:r>
            <a:r>
              <a:rPr lang="it-IT" sz="7200" b="1" strike="noStrike" spc="-253">
                <a:solidFill>
                  <a:srgbClr val="FFFFFF"/>
                </a:solidFill>
                <a:latin typeface="Meiryo UI"/>
              </a:rPr>
              <a:t> </a:t>
            </a:r>
            <a:r>
              <a:rPr lang="it-IT" sz="7200" b="1" strike="noStrike" spc="49">
                <a:solidFill>
                  <a:srgbClr val="FFFFFF"/>
                </a:solidFill>
                <a:latin typeface="Gill Sans MT"/>
              </a:rPr>
              <a:t>?</a:t>
            </a:r>
            <a:endParaRPr lang="it-IT" sz="7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CustomShape 1"/>
          <p:cNvSpPr/>
          <p:nvPr/>
        </p:nvSpPr>
        <p:spPr>
          <a:xfrm>
            <a:off x="0" y="4165560"/>
            <a:ext cx="13004280" cy="48679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4" name="CustomShape 2"/>
          <p:cNvSpPr/>
          <p:nvPr/>
        </p:nvSpPr>
        <p:spPr>
          <a:xfrm>
            <a:off x="415800" y="261360"/>
            <a:ext cx="12216960" cy="11682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5" name="CustomShape 3"/>
          <p:cNvSpPr/>
          <p:nvPr/>
        </p:nvSpPr>
        <p:spPr>
          <a:xfrm>
            <a:off x="444600" y="266760"/>
            <a:ext cx="12115440" cy="10663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6" name="TextShape 4"/>
          <p:cNvSpPr txBox="1"/>
          <p:nvPr/>
        </p:nvSpPr>
        <p:spPr>
          <a:xfrm>
            <a:off x="952560" y="372240"/>
            <a:ext cx="11099520" cy="1754640"/>
          </a:xfrm>
          <a:prstGeom prst="rect">
            <a:avLst/>
          </a:prstGeom>
          <a:noFill/>
          <a:ln>
            <a:noFill/>
          </a:ln>
        </p:spPr>
        <p:txBody>
          <a:bodyPr lIns="0" tIns="126000" rIns="0" bIns="0"/>
          <a:lstStyle/>
          <a:p>
            <a:pPr marL="1181160">
              <a:lnSpc>
                <a:spcPct val="100000"/>
              </a:lnSpc>
            </a:pP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Does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7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en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03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rk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….</a:t>
            </a:r>
            <a:r>
              <a:rPr lang="it-IT" sz="5100" b="0" strike="noStrike" spc="-51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5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7" name="CustomShape 5"/>
          <p:cNvSpPr/>
          <p:nvPr/>
        </p:nvSpPr>
        <p:spPr>
          <a:xfrm>
            <a:off x="368280" y="1344960"/>
            <a:ext cx="12267720" cy="13672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8" name="CustomShape 6"/>
          <p:cNvSpPr/>
          <p:nvPr/>
        </p:nvSpPr>
        <p:spPr>
          <a:xfrm>
            <a:off x="444600" y="1421280"/>
            <a:ext cx="12115440" cy="12150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9" name="CustomShape 7"/>
          <p:cNvSpPr/>
          <p:nvPr/>
        </p:nvSpPr>
        <p:spPr>
          <a:xfrm>
            <a:off x="1282680" y="1824120"/>
            <a:ext cx="1045116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19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77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L-</a:t>
            </a:r>
            <a:r>
              <a:rPr lang="it-IT" sz="3300" b="0" strike="noStrike" spc="-15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CS:</a:t>
            </a:r>
            <a:r>
              <a:rPr lang="it-IT" sz="3300" b="0" strike="noStrike" spc="-33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49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wi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tchi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strate</a:t>
            </a:r>
            <a:r>
              <a:rPr lang="it-IT" sz="3300" b="0" strike="noStrike" spc="49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wi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ea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32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tes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ng</a:t>
            </a:r>
            <a:endParaRPr lang="it-IT" sz="3300" b="0" strike="noStrike" spc="-1">
              <a:latin typeface="Arial"/>
            </a:endParaRPr>
          </a:p>
        </p:txBody>
      </p:sp>
      <p:sp>
        <p:nvSpPr>
          <p:cNvPr id="610" name="CustomShape 8"/>
          <p:cNvSpPr/>
          <p:nvPr/>
        </p:nvSpPr>
        <p:spPr>
          <a:xfrm>
            <a:off x="520560" y="9271440"/>
            <a:ext cx="513252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69">
                <a:solidFill>
                  <a:srgbClr val="FFFFFF"/>
                </a:solidFill>
                <a:latin typeface="Gill Sans MT"/>
              </a:rPr>
              <a:t>Si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Lanc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2017,</a:t>
            </a:r>
            <a:r>
              <a:rPr lang="it-IT" sz="2400" b="0" i="1" strike="noStrike" spc="-19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nl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77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43">
                <a:solidFill>
                  <a:srgbClr val="FFFFFF"/>
                </a:solidFill>
                <a:latin typeface="Gill Sans MT"/>
              </a:rPr>
              <a:t>re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49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400" b="0" i="1" strike="noStrike" spc="2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nt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611" name="CustomShape 9"/>
          <p:cNvSpPr/>
          <p:nvPr/>
        </p:nvSpPr>
        <p:spPr>
          <a:xfrm>
            <a:off x="7649640" y="3245040"/>
            <a:ext cx="1413360" cy="29275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2" name="CustomShape 10"/>
          <p:cNvSpPr/>
          <p:nvPr/>
        </p:nvSpPr>
        <p:spPr>
          <a:xfrm>
            <a:off x="7725960" y="3321360"/>
            <a:ext cx="1261080" cy="277488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3" name="CustomShape 11"/>
          <p:cNvSpPr/>
          <p:nvPr/>
        </p:nvSpPr>
        <p:spPr>
          <a:xfrm>
            <a:off x="7649640" y="3245040"/>
            <a:ext cx="1413360" cy="113904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4" name="CustomShape 12"/>
          <p:cNvSpPr/>
          <p:nvPr/>
        </p:nvSpPr>
        <p:spPr>
          <a:xfrm>
            <a:off x="7725960" y="3321360"/>
            <a:ext cx="1261080" cy="98640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5" name="CustomShape 13"/>
          <p:cNvSpPr/>
          <p:nvPr/>
        </p:nvSpPr>
        <p:spPr>
          <a:xfrm>
            <a:off x="7924680" y="3632400"/>
            <a:ext cx="872640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40%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9">
                <a:solidFill>
                  <a:srgbClr val="FFFFFF"/>
                </a:solidFill>
                <a:latin typeface="Gill Sans MT"/>
              </a:rPr>
              <a:t>!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CustomShape 1"/>
          <p:cNvSpPr/>
          <p:nvPr/>
        </p:nvSpPr>
        <p:spPr>
          <a:xfrm>
            <a:off x="0" y="0"/>
            <a:ext cx="12991680" cy="97531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7" name="CustomShape 2"/>
          <p:cNvSpPr/>
          <p:nvPr/>
        </p:nvSpPr>
        <p:spPr>
          <a:xfrm>
            <a:off x="532800" y="3813120"/>
            <a:ext cx="3215160" cy="360"/>
          </a:xfrm>
          <a:custGeom>
            <a:avLst/>
            <a:gdLst/>
            <a:ahLst/>
            <a:cxnLst/>
            <a:rect l="l" t="t" r="r" b="b"/>
            <a:pathLst>
              <a:path w="3215640">
                <a:moveTo>
                  <a:pt x="0" y="0"/>
                </a:moveTo>
                <a:lnTo>
                  <a:pt x="3215524" y="0"/>
                </a:lnTo>
              </a:path>
            </a:pathLst>
          </a:custGeom>
          <a:noFill/>
          <a:ln w="28440">
            <a:solidFill>
              <a:srgbClr val="383F5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8" name="CustomShape 3"/>
          <p:cNvSpPr/>
          <p:nvPr/>
        </p:nvSpPr>
        <p:spPr>
          <a:xfrm>
            <a:off x="532800" y="7474320"/>
            <a:ext cx="9874440" cy="360"/>
          </a:xfrm>
          <a:custGeom>
            <a:avLst/>
            <a:gdLst/>
            <a:ahLst/>
            <a:cxnLst/>
            <a:rect l="l" t="t" r="r" b="b"/>
            <a:pathLst>
              <a:path w="9874885">
                <a:moveTo>
                  <a:pt x="0" y="0"/>
                </a:moveTo>
                <a:lnTo>
                  <a:pt x="9874895" y="0"/>
                </a:lnTo>
              </a:path>
            </a:pathLst>
          </a:custGeom>
          <a:noFill/>
          <a:ln w="47520">
            <a:solidFill>
              <a:srgbClr val="908C9C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19" name="CustomShape 4"/>
          <p:cNvSpPr/>
          <p:nvPr/>
        </p:nvSpPr>
        <p:spPr>
          <a:xfrm>
            <a:off x="577080" y="1658880"/>
            <a:ext cx="3559320" cy="36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300" b="0" strike="noStrike" spc="344">
                <a:solidFill>
                  <a:srgbClr val="67646B"/>
                </a:solidFill>
                <a:latin typeface="Times New Roman"/>
              </a:rPr>
              <a:t>.</a:t>
            </a:r>
            <a:r>
              <a:rPr lang="it-IT" sz="1300" b="0" strike="noStrike" spc="-188">
                <a:solidFill>
                  <a:srgbClr val="67646B"/>
                </a:solidFill>
                <a:latin typeface="Times New Roman"/>
              </a:rPr>
              <a:t>A</a:t>
            </a:r>
            <a:r>
              <a:rPr lang="it-IT" sz="1300" b="0" strike="noStrike" spc="-29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300" b="0" strike="noStrike" spc="-18">
                <a:solidFill>
                  <a:srgbClr val="67646B"/>
                </a:solidFill>
                <a:latin typeface="Times New Roman"/>
              </a:rPr>
              <a:t>::C</a:t>
            </a:r>
            <a:r>
              <a:rPr lang="it-IT" sz="1300" b="0" strike="noStrike" spc="-157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300" b="0" strike="noStrike" spc="199">
                <a:solidFill>
                  <a:srgbClr val="67646B"/>
                </a:solidFill>
                <a:latin typeface="Times New Roman"/>
              </a:rPr>
              <a:t>:</a:t>
            </a:r>
            <a:r>
              <a:rPr lang="it-IT" sz="1300" b="0" strike="noStrike" spc="77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00" b="0" strike="noStrike" spc="29">
                <a:solidFill>
                  <a:srgbClr val="67646B"/>
                </a:solidFill>
                <a:latin typeface="Arial"/>
              </a:rPr>
              <a:t>CA</a:t>
            </a:r>
            <a:r>
              <a:rPr lang="it-IT" sz="1100" b="0" strike="noStrike" spc="-38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2">
                <a:solidFill>
                  <a:srgbClr val="67646B"/>
                </a:solidFill>
                <a:latin typeface="Arial"/>
              </a:rPr>
              <a:t>R</a:t>
            </a:r>
            <a:r>
              <a:rPr lang="it-IT" sz="1100" b="0" strike="noStrike" spc="-202">
                <a:solidFill>
                  <a:srgbClr val="67646B"/>
                </a:solidFill>
                <a:latin typeface="Arial"/>
              </a:rPr>
              <a:t>O</a:t>
            </a:r>
            <a:r>
              <a:rPr lang="it-IT" sz="1100" b="0" strike="noStrike" spc="-188">
                <a:solidFill>
                  <a:srgbClr val="526B83"/>
                </a:solidFill>
                <a:latin typeface="Arial"/>
              </a:rPr>
              <a:t>I</a:t>
            </a:r>
            <a:r>
              <a:rPr lang="it-IT" sz="1100" b="0" strike="noStrike" spc="43">
                <a:solidFill>
                  <a:srgbClr val="67646B"/>
                </a:solidFill>
                <a:latin typeface="Arial"/>
              </a:rPr>
              <a:t>C</a:t>
            </a:r>
            <a:r>
              <a:rPr lang="it-IT" sz="1100" b="0" strike="noStrike" spc="-9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69">
                <a:solidFill>
                  <a:srgbClr val="67646B"/>
                </a:solidFill>
                <a:latin typeface="Arial"/>
              </a:rPr>
              <a:t>V</a:t>
            </a:r>
            <a:r>
              <a:rPr lang="it-IT" sz="1100" b="0" strike="noStrike" spc="-8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8">
                <a:solidFill>
                  <a:srgbClr val="67646B"/>
                </a:solidFill>
                <a:latin typeface="Arial"/>
              </a:rPr>
              <a:t>AS</a:t>
            </a:r>
            <a:r>
              <a:rPr lang="it-IT" sz="1100" b="0" strike="noStrike" spc="-3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C</a:t>
            </a:r>
            <a:r>
              <a:rPr lang="it-IT" sz="1100" b="0" strike="noStrike" spc="-7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38">
                <a:solidFill>
                  <a:srgbClr val="67646B"/>
                </a:solidFill>
                <a:latin typeface="Arial"/>
              </a:rPr>
              <a:t>U</a:t>
            </a:r>
            <a:r>
              <a:rPr lang="it-IT" sz="1100" b="0" strike="noStrike" spc="-16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94">
                <a:solidFill>
                  <a:srgbClr val="67646B"/>
                </a:solidFill>
                <a:latin typeface="Arial"/>
              </a:rPr>
              <a:t>L.A</a:t>
            </a:r>
            <a:r>
              <a:rPr lang="it-IT" sz="1100" b="0" strike="noStrike" spc="2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R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37">
                <a:solidFill>
                  <a:srgbClr val="67646B"/>
                </a:solidFill>
                <a:latin typeface="Arial"/>
              </a:rPr>
              <a:t> I</a:t>
            </a:r>
            <a:r>
              <a:rPr lang="it-IT" sz="1100" b="0" strike="noStrike" spc="52">
                <a:solidFill>
                  <a:srgbClr val="67646B"/>
                </a:solidFill>
                <a:latin typeface="Arial"/>
              </a:rPr>
              <a:t>N</a:t>
            </a:r>
            <a:r>
              <a:rPr lang="it-IT" sz="1100" b="0" strike="noStrike" spc="-10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T</a:t>
            </a:r>
            <a:r>
              <a:rPr lang="it-IT" sz="1100" b="0" strike="noStrike" spc="-10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32">
                <a:solidFill>
                  <a:srgbClr val="67646B"/>
                </a:solidFill>
                <a:latin typeface="Arial"/>
              </a:rPr>
              <a:t>El&lt;</a:t>
            </a:r>
            <a:r>
              <a:rPr lang="it-IT" sz="1100" b="0" strike="noStrike" spc="-194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69">
                <a:solidFill>
                  <a:srgbClr val="67646B"/>
                </a:solidFill>
                <a:latin typeface="Arial"/>
              </a:rPr>
              <a:t>V</a:t>
            </a:r>
            <a:r>
              <a:rPr lang="it-IT" sz="1100" b="0" strike="noStrike" spc="6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58">
                <a:solidFill>
                  <a:srgbClr val="67646B"/>
                </a:solidFill>
                <a:latin typeface="Arial"/>
              </a:rPr>
              <a:t>::NT</a:t>
            </a:r>
            <a:r>
              <a:rPr lang="it-IT" sz="1100" b="0" strike="noStrike" spc="-10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37">
                <a:solidFill>
                  <a:srgbClr val="67646B"/>
                </a:solidFill>
                <a:latin typeface="Arial"/>
              </a:rPr>
              <a:t>I</a:t>
            </a:r>
            <a:r>
              <a:rPr lang="it-IT" sz="1100" b="0" strike="noStrike" spc="-32">
                <a:solidFill>
                  <a:srgbClr val="67646B"/>
                </a:solidFill>
                <a:latin typeface="Arial"/>
              </a:rPr>
              <a:t>O</a:t>
            </a:r>
            <a:r>
              <a:rPr lang="it-IT" sz="1100" b="0" strike="noStrike" spc="-8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11">
                <a:solidFill>
                  <a:srgbClr val="67646B"/>
                </a:solidFill>
                <a:latin typeface="Arial"/>
              </a:rPr>
              <a:t>'IS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620" name="CustomShape 5"/>
          <p:cNvSpPr/>
          <p:nvPr/>
        </p:nvSpPr>
        <p:spPr>
          <a:xfrm>
            <a:off x="577080" y="1954080"/>
            <a:ext cx="1431000" cy="33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100" b="0" strike="noStrike" spc="123">
                <a:solidFill>
                  <a:srgbClr val="807B80"/>
                </a:solidFill>
                <a:latin typeface="Times New Roman"/>
              </a:rPr>
              <a:t>© </a:t>
            </a:r>
            <a:r>
              <a:rPr lang="it-IT" sz="1100" b="0" strike="noStrike" spc="-97">
                <a:solidFill>
                  <a:srgbClr val="807B80"/>
                </a:solidFill>
                <a:latin typeface="Times New Roman"/>
              </a:rPr>
              <a:t> </a:t>
            </a:r>
            <a:r>
              <a:rPr lang="it-IT" sz="1100" b="0" strike="noStrike" spc="-12">
                <a:solidFill>
                  <a:srgbClr val="67646B"/>
                </a:solidFill>
                <a:latin typeface="Arial"/>
              </a:rPr>
              <a:t>2</a:t>
            </a:r>
            <a:r>
              <a:rPr lang="it-IT" sz="1100" b="0" strike="noStrike" spc="-15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83">
                <a:solidFill>
                  <a:srgbClr val="67646B"/>
                </a:solidFill>
                <a:latin typeface="Arial"/>
              </a:rPr>
              <a:t>015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37">
                <a:solidFill>
                  <a:srgbClr val="67646B"/>
                </a:solidFill>
                <a:latin typeface="Arial"/>
              </a:rPr>
              <a:t> </a:t>
            </a:r>
            <a:r>
              <a:rPr lang="it-IT" sz="1050" b="0" strike="noStrike" spc="109">
                <a:solidFill>
                  <a:srgbClr val="595259"/>
                </a:solidFill>
                <a:latin typeface="Arial"/>
              </a:rPr>
              <a:t>B</a:t>
            </a:r>
            <a:r>
              <a:rPr lang="it-IT" sz="1050" b="0" strike="noStrike" spc="38">
                <a:solidFill>
                  <a:srgbClr val="595259"/>
                </a:solidFill>
                <a:latin typeface="Arial"/>
              </a:rPr>
              <a:t>Y</a:t>
            </a:r>
            <a:r>
              <a:rPr lang="it-IT" sz="1050" b="0" strike="noStrike" spc="-1">
                <a:solidFill>
                  <a:srgbClr val="595259"/>
                </a:solidFill>
                <a:latin typeface="Arial"/>
              </a:rPr>
              <a:t> </a:t>
            </a:r>
            <a:r>
              <a:rPr lang="it-IT" sz="1050" b="0" strike="noStrike" spc="12">
                <a:solidFill>
                  <a:srgbClr val="595259"/>
                </a:solidFill>
                <a:latin typeface="Arial"/>
              </a:rPr>
              <a:t> </a:t>
            </a:r>
            <a:r>
              <a:rPr lang="it-IT" sz="1100" b="0" strike="noStrike" spc="29">
                <a:solidFill>
                  <a:srgbClr val="67646B"/>
                </a:solidFill>
                <a:latin typeface="Arial"/>
              </a:rPr>
              <a:t>T</a:t>
            </a:r>
            <a:r>
              <a:rPr lang="it-IT" sz="1100" b="0" strike="noStrike" spc="-11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38">
                <a:solidFill>
                  <a:srgbClr val="67646B"/>
                </a:solidFill>
                <a:latin typeface="Arial"/>
              </a:rPr>
              <a:t>H</a:t>
            </a:r>
            <a:r>
              <a:rPr lang="it-IT" sz="1100" b="0" strike="noStrike" spc="-16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E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A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621" name="CustomShape 6"/>
          <p:cNvSpPr/>
          <p:nvPr/>
        </p:nvSpPr>
        <p:spPr>
          <a:xfrm>
            <a:off x="2146680" y="1954080"/>
            <a:ext cx="4138560" cy="33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100" b="0" strike="noStrike" spc="12">
                <a:solidFill>
                  <a:srgbClr val="67646B"/>
                </a:solidFill>
                <a:latin typeface="Arial"/>
              </a:rPr>
              <a:t>ER</a:t>
            </a:r>
            <a:r>
              <a:rPr lang="it-IT" sz="1100" b="0" strike="noStrike" spc="-15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202">
                <a:solidFill>
                  <a:srgbClr val="67646B"/>
                </a:solidFill>
                <a:latin typeface="Arial"/>
              </a:rPr>
              <a:t>I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C</a:t>
            </a:r>
            <a:r>
              <a:rPr lang="it-IT" sz="1100" b="0" strike="noStrike" spc="-148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A</a:t>
            </a:r>
            <a:r>
              <a:rPr lang="it-IT" sz="1100" b="0" strike="noStrike" spc="-6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IJ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38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C</a:t>
            </a:r>
            <a:r>
              <a:rPr lang="it-IT" sz="1100" b="0" strike="noStrike" spc="-7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38">
                <a:solidFill>
                  <a:srgbClr val="67646B"/>
                </a:solidFill>
                <a:latin typeface="Arial"/>
              </a:rPr>
              <a:t>OL</a:t>
            </a:r>
            <a:r>
              <a:rPr lang="it-IT" sz="1100" b="0" strike="noStrike" spc="-7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69">
                <a:solidFill>
                  <a:srgbClr val="67646B"/>
                </a:solidFill>
                <a:latin typeface="Arial"/>
              </a:rPr>
              <a:t>L</a:t>
            </a:r>
            <a:r>
              <a:rPr lang="it-IT" sz="1100" b="0" strike="noStrike" spc="-10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83">
                <a:solidFill>
                  <a:srgbClr val="67646B"/>
                </a:solidFill>
                <a:latin typeface="Arial"/>
              </a:rPr>
              <a:t>E:;E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32">
                <a:solidFill>
                  <a:srgbClr val="67646B"/>
                </a:solidFill>
                <a:latin typeface="Arial"/>
              </a:rPr>
              <a:t>O</a:t>
            </a:r>
            <a:r>
              <a:rPr lang="it-IT" sz="1100" b="0" strike="noStrike" spc="-8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63">
                <a:solidFill>
                  <a:srgbClr val="67646B"/>
                </a:solidFill>
                <a:latin typeface="Arial"/>
              </a:rPr>
              <a:t>F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17">
                <a:solidFill>
                  <a:srgbClr val="67646B"/>
                </a:solidFill>
                <a:latin typeface="Arial"/>
              </a:rPr>
              <a:t>C.A</a:t>
            </a:r>
            <a:r>
              <a:rPr lang="it-IT" sz="1100" b="0" strike="noStrike" spc="6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R</a:t>
            </a:r>
            <a:r>
              <a:rPr lang="it-IT" sz="1100" b="0" strike="noStrike" spc="-148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03">
                <a:solidFill>
                  <a:srgbClr val="67646B"/>
                </a:solidFill>
                <a:latin typeface="Arial"/>
              </a:rPr>
              <a:t>DIOL</a:t>
            </a:r>
            <a:r>
              <a:rPr lang="it-IT" sz="1100" b="0" strike="noStrike" spc="-11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32">
                <a:solidFill>
                  <a:srgbClr val="67646B"/>
                </a:solidFill>
                <a:latin typeface="Arial"/>
              </a:rPr>
              <a:t>O</a:t>
            </a:r>
            <a:r>
              <a:rPr lang="it-IT" sz="1100" b="0" strike="noStrike" spc="-8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17">
                <a:solidFill>
                  <a:srgbClr val="67646B"/>
                </a:solidFill>
                <a:latin typeface="Arial"/>
              </a:rPr>
              <a:t>:;\'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38">
                <a:solidFill>
                  <a:srgbClr val="595259"/>
                </a:solidFill>
                <a:latin typeface="Arial"/>
              </a:rPr>
              <a:t>FOUND.A</a:t>
            </a:r>
            <a:r>
              <a:rPr lang="it-IT" sz="1100" b="0" strike="noStrike" spc="18">
                <a:solidFill>
                  <a:srgbClr val="595259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807B80"/>
                </a:solidFill>
                <a:latin typeface="Arial"/>
              </a:rPr>
              <a:t>T</a:t>
            </a:r>
            <a:r>
              <a:rPr lang="it-IT" sz="1100" b="0" strike="noStrike" spc="-32">
                <a:solidFill>
                  <a:srgbClr val="807B80"/>
                </a:solidFill>
                <a:latin typeface="Arial"/>
              </a:rPr>
              <a:t> </a:t>
            </a:r>
            <a:r>
              <a:rPr lang="it-IT" sz="1100" b="0" strike="noStrike" spc="137">
                <a:solidFill>
                  <a:srgbClr val="807B80"/>
                </a:solidFill>
                <a:latin typeface="Arial"/>
              </a:rPr>
              <a:t>I</a:t>
            </a:r>
            <a:r>
              <a:rPr lang="it-IT" sz="1100" b="0" strike="noStrike" spc="-32">
                <a:solidFill>
                  <a:srgbClr val="807B80"/>
                </a:solidFill>
                <a:latin typeface="Arial"/>
              </a:rPr>
              <a:t>O</a:t>
            </a:r>
            <a:r>
              <a:rPr lang="it-IT" sz="1100" b="0" strike="noStrike" spc="-162">
                <a:solidFill>
                  <a:srgbClr val="807B80"/>
                </a:solidFill>
                <a:latin typeface="Arial"/>
              </a:rPr>
              <a:t> </a:t>
            </a:r>
            <a:r>
              <a:rPr lang="it-IT" sz="1100" b="0" strike="noStrike" spc="52">
                <a:solidFill>
                  <a:srgbClr val="595259"/>
                </a:solidFill>
                <a:latin typeface="Arial"/>
              </a:rPr>
              <a:t>N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622" name="CustomShape 7"/>
          <p:cNvSpPr/>
          <p:nvPr/>
        </p:nvSpPr>
        <p:spPr>
          <a:xfrm>
            <a:off x="577080" y="2229480"/>
            <a:ext cx="2577240" cy="34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100" b="0" strike="noStrike" spc="-24">
                <a:solidFill>
                  <a:srgbClr val="67646B"/>
                </a:solidFill>
                <a:latin typeface="Arial"/>
              </a:rPr>
              <a:t>P</a:t>
            </a:r>
            <a:r>
              <a:rPr lang="it-IT" sz="1100" b="0" strike="noStrike" spc="-12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94">
                <a:solidFill>
                  <a:srgbClr val="67646B"/>
                </a:solidFill>
                <a:latin typeface="Arial"/>
              </a:rPr>
              <a:t>UBLISH</a:t>
            </a:r>
            <a:r>
              <a:rPr lang="it-IT" sz="1100" b="0" strike="noStrike" spc="-11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03">
                <a:solidFill>
                  <a:srgbClr val="67646B"/>
                </a:solidFill>
                <a:latin typeface="Arial"/>
              </a:rPr>
              <a:t>E</a:t>
            </a:r>
            <a:r>
              <a:rPr lang="it-IT" sz="1100" b="0" strike="noStrike" spc="-11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2">
                <a:solidFill>
                  <a:srgbClr val="67646B"/>
                </a:solidFill>
                <a:latin typeface="Arial"/>
              </a:rPr>
              <a:t>D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 </a:t>
            </a:r>
            <a:r>
              <a:rPr lang="it-IT" sz="1200" b="0" strike="noStrike" spc="-72">
                <a:solidFill>
                  <a:srgbClr val="67646B"/>
                </a:solidFill>
                <a:latin typeface="Times New Roman"/>
              </a:rPr>
              <a:t>B</a:t>
            </a:r>
            <a:r>
              <a:rPr lang="it-IT" sz="1200" b="0" strike="noStrike" spc="-137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200" b="0" strike="noStrike" spc="-182">
                <a:solidFill>
                  <a:srgbClr val="67646B"/>
                </a:solidFill>
                <a:latin typeface="Times New Roman"/>
              </a:rPr>
              <a:t>Y</a:t>
            </a:r>
            <a:r>
              <a:rPr lang="it-IT" sz="1200" b="0" strike="noStrike" spc="-1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200" b="0" strike="noStrike" spc="134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E</a:t>
            </a:r>
            <a:r>
              <a:rPr lang="it-IT" sz="1100" b="0" strike="noStrike" spc="-13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34">
                <a:solidFill>
                  <a:srgbClr val="67646B"/>
                </a:solidFill>
                <a:latin typeface="Arial"/>
              </a:rPr>
              <a:t>L</a:t>
            </a:r>
            <a:r>
              <a:rPr lang="it-IT" sz="1100" b="0" strike="noStrike" spc="-29">
                <a:solidFill>
                  <a:srgbClr val="67646B"/>
                </a:solidFill>
                <a:latin typeface="Arial"/>
              </a:rPr>
              <a:t>SE</a:t>
            </a:r>
            <a:r>
              <a:rPr lang="it-IT" sz="1100" b="0" strike="noStrike" spc="-154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69">
                <a:solidFill>
                  <a:srgbClr val="67646B"/>
                </a:solidFill>
                <a:latin typeface="Arial"/>
              </a:rPr>
              <a:t>V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37">
                <a:solidFill>
                  <a:srgbClr val="67646B"/>
                </a:solidFill>
                <a:latin typeface="Arial"/>
              </a:rPr>
              <a:t>I</a:t>
            </a:r>
            <a:r>
              <a:rPr lang="it-IT" sz="1100" b="0" strike="noStrike" spc="-103">
                <a:solidFill>
                  <a:srgbClr val="67646B"/>
                </a:solidFill>
                <a:latin typeface="Arial"/>
              </a:rPr>
              <a:t>E</a:t>
            </a:r>
            <a:r>
              <a:rPr lang="it-IT" sz="1100" b="0" strike="noStrike" spc="-43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R</a:t>
            </a:r>
            <a:r>
              <a:rPr lang="it-IT" sz="1100" b="0" strike="noStrike" spc="-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37">
                <a:solidFill>
                  <a:srgbClr val="67646B"/>
                </a:solidFill>
                <a:latin typeface="Arial"/>
              </a:rPr>
              <a:t> I</a:t>
            </a:r>
            <a:r>
              <a:rPr lang="it-IT" sz="1100" b="0" strike="noStrike" spc="52">
                <a:solidFill>
                  <a:srgbClr val="67646B"/>
                </a:solidFill>
                <a:latin typeface="Arial"/>
              </a:rPr>
              <a:t>N</a:t>
            </a:r>
            <a:r>
              <a:rPr lang="it-IT" sz="1100" b="0" strike="noStrike" spc="-182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C</a:t>
            </a:r>
            <a:r>
              <a:rPr lang="it-IT" sz="1100" b="0" strike="noStrike" spc="-148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304">
                <a:solidFill>
                  <a:srgbClr val="97898E"/>
                </a:solidFill>
                <a:latin typeface="Arial"/>
              </a:rPr>
              <a:t>.</a:t>
            </a:r>
            <a:endParaRPr lang="it-IT" sz="1100" b="0" strike="noStrike" spc="-1">
              <a:latin typeface="Arial"/>
            </a:endParaRPr>
          </a:p>
        </p:txBody>
      </p:sp>
      <p:sp>
        <p:nvSpPr>
          <p:cNvPr id="623" name="CustomShape 8"/>
          <p:cNvSpPr/>
          <p:nvPr/>
        </p:nvSpPr>
        <p:spPr>
          <a:xfrm>
            <a:off x="8615880" y="1659600"/>
            <a:ext cx="3741840" cy="12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981800">
              <a:lnSpc>
                <a:spcPct val="100000"/>
              </a:lnSpc>
            </a:pPr>
            <a:r>
              <a:rPr lang="it-IT" sz="1100" b="0" strike="noStrike" spc="29">
                <a:solidFill>
                  <a:srgbClr val="67646B"/>
                </a:solidFill>
                <a:latin typeface="Arial"/>
              </a:rPr>
              <a:t>VO</a:t>
            </a:r>
            <a:r>
              <a:rPr lang="it-IT" sz="1100" b="0" strike="noStrike" spc="-24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58">
                <a:solidFill>
                  <a:srgbClr val="67646B"/>
                </a:solidFill>
                <a:latin typeface="Arial"/>
              </a:rPr>
              <a:t>L</a:t>
            </a:r>
            <a:r>
              <a:rPr lang="it-IT" sz="1100" b="0" strike="noStrike" spc="304">
                <a:solidFill>
                  <a:srgbClr val="BCC1A0"/>
                </a:solidFill>
                <a:latin typeface="Arial"/>
              </a:rPr>
              <a:t>.</a:t>
            </a:r>
            <a:r>
              <a:rPr lang="it-IT" sz="1100" b="0" strike="noStrike" spc="49">
                <a:solidFill>
                  <a:srgbClr val="BCC1A0"/>
                </a:solidFill>
                <a:latin typeface="Arial"/>
              </a:rPr>
              <a:t> </a:t>
            </a:r>
            <a:r>
              <a:rPr lang="it-IT" sz="1100" b="0" strike="noStrike" spc="148">
                <a:solidFill>
                  <a:srgbClr val="595259"/>
                </a:solidFill>
                <a:latin typeface="Arial"/>
              </a:rPr>
              <a:t>B</a:t>
            </a:r>
            <a:r>
              <a:rPr lang="it-IT" sz="1100" b="0" strike="noStrike" spc="273">
                <a:solidFill>
                  <a:srgbClr val="807B80"/>
                </a:solidFill>
                <a:latin typeface="Arial"/>
              </a:rPr>
              <a:t>,</a:t>
            </a:r>
            <a:r>
              <a:rPr lang="it-IT" sz="1100" b="0" strike="noStrike" spc="83">
                <a:solidFill>
                  <a:srgbClr val="807B80"/>
                </a:solidFill>
                <a:latin typeface="Arial"/>
              </a:rPr>
              <a:t> </a:t>
            </a:r>
            <a:r>
              <a:rPr lang="it-IT" sz="1100" b="0" strike="noStrike" spc="89">
                <a:solidFill>
                  <a:srgbClr val="67646B"/>
                </a:solidFill>
                <a:latin typeface="Arial"/>
              </a:rPr>
              <a:t>NO</a:t>
            </a:r>
            <a:r>
              <a:rPr lang="it-IT" sz="1100" b="0" strike="noStrike" spc="-128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97">
                <a:solidFill>
                  <a:srgbClr val="B89AA5"/>
                </a:solidFill>
                <a:latin typeface="Arial"/>
              </a:rPr>
              <a:t>.</a:t>
            </a:r>
            <a:r>
              <a:rPr lang="it-IT" sz="1100" b="0" strike="noStrike" spc="-1">
                <a:solidFill>
                  <a:srgbClr val="B89AA5"/>
                </a:solidFill>
                <a:latin typeface="Arial"/>
              </a:rPr>
              <a:t> </a:t>
            </a:r>
            <a:r>
              <a:rPr lang="it-IT" sz="1100" b="0" strike="noStrike" spc="-123">
                <a:solidFill>
                  <a:srgbClr val="B89AA5"/>
                </a:solidFill>
                <a:latin typeface="Arial"/>
              </a:rPr>
              <a:t> </a:t>
            </a:r>
            <a:r>
              <a:rPr lang="it-IT" sz="1100" b="0" strike="noStrike" spc="-9">
                <a:solidFill>
                  <a:srgbClr val="67646B"/>
                </a:solidFill>
                <a:latin typeface="Arial"/>
              </a:rPr>
              <a:t>1'1</a:t>
            </a:r>
            <a:r>
              <a:rPr lang="it-IT" sz="1100" b="0" strike="noStrike" spc="273">
                <a:solidFill>
                  <a:srgbClr val="97898E"/>
                </a:solidFill>
                <a:latin typeface="Arial"/>
              </a:rPr>
              <a:t>,</a:t>
            </a:r>
            <a:r>
              <a:rPr lang="it-IT" sz="1100" b="0" strike="noStrike" spc="-1">
                <a:solidFill>
                  <a:srgbClr val="97898E"/>
                </a:solidFill>
                <a:latin typeface="Arial"/>
              </a:rPr>
              <a:t> </a:t>
            </a:r>
            <a:r>
              <a:rPr lang="it-IT" sz="1100" b="0" strike="noStrike" spc="-143">
                <a:solidFill>
                  <a:srgbClr val="97898E"/>
                </a:solidFill>
                <a:latin typeface="Arial"/>
              </a:rPr>
              <a:t> </a:t>
            </a:r>
            <a:r>
              <a:rPr lang="it-IT" sz="1100" b="0" strike="noStrike" spc="-12">
                <a:solidFill>
                  <a:srgbClr val="67646B"/>
                </a:solidFill>
                <a:latin typeface="Arial"/>
              </a:rPr>
              <a:t>2</a:t>
            </a:r>
            <a:r>
              <a:rPr lang="it-IT" sz="1100" b="0" strike="noStrike" spc="-157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267">
                <a:solidFill>
                  <a:srgbClr val="67646B"/>
                </a:solidFill>
                <a:latin typeface="Arial"/>
              </a:rPr>
              <a:t>J</a:t>
            </a:r>
            <a:r>
              <a:rPr lang="it-IT" sz="1100" b="0" strike="noStrike" spc="-89">
                <a:solidFill>
                  <a:srgbClr val="67646B"/>
                </a:solidFill>
                <a:latin typeface="Arial"/>
              </a:rPr>
              <a:t>1</a:t>
            </a:r>
            <a:r>
              <a:rPr lang="it-IT" sz="1100" b="0" strike="noStrike" spc="162">
                <a:solidFill>
                  <a:srgbClr val="67646B"/>
                </a:solidFill>
                <a:latin typeface="Arial"/>
              </a:rPr>
              <a:t>5</a:t>
            </a:r>
            <a:endParaRPr lang="it-IT" sz="1100" b="0" strike="noStrike" spc="-1">
              <a:latin typeface="Arial"/>
            </a:endParaRPr>
          </a:p>
          <a:p>
            <a:pPr marL="1734120">
              <a:lnSpc>
                <a:spcPct val="100000"/>
              </a:lnSpc>
              <a:spcBef>
                <a:spcPts val="794"/>
              </a:spcBef>
            </a:pPr>
            <a:r>
              <a:rPr lang="it-IT" sz="1150" b="0" strike="noStrike" spc="-128">
                <a:solidFill>
                  <a:srgbClr val="67646B"/>
                </a:solidFill>
                <a:latin typeface="Times New Roman"/>
              </a:rPr>
              <a:t>I</a:t>
            </a:r>
            <a:r>
              <a:rPr lang="it-IT" sz="1150" b="0" strike="noStrike" spc="-18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50" b="0" strike="noStrike" spc="58">
                <a:solidFill>
                  <a:srgbClr val="67646B"/>
                </a:solidFill>
                <a:latin typeface="Times New Roman"/>
              </a:rPr>
              <a:t>SSN</a:t>
            </a:r>
            <a:r>
              <a:rPr lang="it-IT" sz="1150" b="0" strike="noStrike" spc="-1">
                <a:solidFill>
                  <a:srgbClr val="67646B"/>
                </a:solidFill>
                <a:latin typeface="Times New Roman"/>
              </a:rPr>
              <a:t>  </a:t>
            </a:r>
            <a:r>
              <a:rPr lang="it-IT" sz="1150" b="0" strike="noStrike" spc="-18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50" b="0" strike="noStrike" spc="97">
                <a:solidFill>
                  <a:srgbClr val="595259"/>
                </a:solidFill>
                <a:latin typeface="Times New Roman"/>
              </a:rPr>
              <a:t>19</a:t>
            </a:r>
            <a:r>
              <a:rPr lang="it-IT" sz="1150" b="0" strike="noStrike" spc="233">
                <a:solidFill>
                  <a:srgbClr val="595259"/>
                </a:solidFill>
                <a:latin typeface="Times New Roman"/>
              </a:rPr>
              <a:t>3</a:t>
            </a:r>
            <a:r>
              <a:rPr lang="it-IT" sz="1150" b="0" strike="noStrike" spc="38">
                <a:solidFill>
                  <a:srgbClr val="595259"/>
                </a:solidFill>
                <a:latin typeface="Times New Roman"/>
              </a:rPr>
              <a:t>6</a:t>
            </a:r>
            <a:r>
              <a:rPr lang="it-IT" sz="1150" b="0" strike="noStrike" spc="-154">
                <a:solidFill>
                  <a:srgbClr val="595259"/>
                </a:solidFill>
                <a:latin typeface="Times New Roman"/>
              </a:rPr>
              <a:t> </a:t>
            </a:r>
            <a:r>
              <a:rPr lang="it-IT" sz="1150" b="0" strike="noStrike" spc="97">
                <a:solidFill>
                  <a:srgbClr val="A8AFBC"/>
                </a:solidFill>
                <a:latin typeface="Times New Roman"/>
              </a:rPr>
              <a:t>-</a:t>
            </a:r>
            <a:r>
              <a:rPr lang="it-IT" sz="1150" b="0" strike="noStrike" spc="-174">
                <a:solidFill>
                  <a:srgbClr val="A8AFBC"/>
                </a:solidFill>
                <a:latin typeface="Times New Roman"/>
              </a:rPr>
              <a:t> </a:t>
            </a:r>
            <a:r>
              <a:rPr lang="it-IT" sz="1150" b="0" strike="noStrike" spc="318">
                <a:solidFill>
                  <a:srgbClr val="67646B"/>
                </a:solidFill>
                <a:latin typeface="Times New Roman"/>
              </a:rPr>
              <a:t>8</a:t>
            </a:r>
            <a:r>
              <a:rPr lang="it-IT" sz="1150" b="0" strike="noStrike" spc="168">
                <a:solidFill>
                  <a:srgbClr val="67646B"/>
                </a:solidFill>
                <a:latin typeface="Times New Roman"/>
              </a:rPr>
              <a:t>79</a:t>
            </a:r>
            <a:r>
              <a:rPr lang="it-IT" sz="1150" b="0" strike="noStrike" spc="208">
                <a:solidFill>
                  <a:srgbClr val="67646B"/>
                </a:solidFill>
                <a:latin typeface="Times New Roman"/>
              </a:rPr>
              <a:t>9/</a:t>
            </a:r>
            <a:r>
              <a:rPr lang="it-IT" sz="1150" b="0" strike="noStrike" spc="-111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50" b="0" strike="noStrike" spc="194">
                <a:solidFill>
                  <a:srgbClr val="67646B"/>
                </a:solidFill>
                <a:latin typeface="Times New Roman"/>
              </a:rPr>
              <a:t>$</a:t>
            </a:r>
            <a:r>
              <a:rPr lang="it-IT" sz="1150" b="0" strike="noStrike" spc="299">
                <a:solidFill>
                  <a:srgbClr val="67646B"/>
                </a:solidFill>
                <a:latin typeface="Times New Roman"/>
              </a:rPr>
              <a:t>3</a:t>
            </a:r>
            <a:r>
              <a:rPr lang="it-IT" sz="1150" b="0" strike="noStrike" spc="38">
                <a:solidFill>
                  <a:srgbClr val="67646B"/>
                </a:solidFill>
                <a:latin typeface="Times New Roman"/>
              </a:rPr>
              <a:t>6</a:t>
            </a:r>
            <a:r>
              <a:rPr lang="it-IT" sz="1150" b="0" strike="noStrike" spc="-1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50" b="0" strike="noStrike" spc="77">
                <a:solidFill>
                  <a:srgbClr val="67646B"/>
                </a:solidFill>
                <a:latin typeface="Times New Roman"/>
              </a:rPr>
              <a:t> </a:t>
            </a:r>
            <a:r>
              <a:rPr lang="it-IT" sz="1100" b="0" strike="noStrike" spc="89">
                <a:solidFill>
                  <a:srgbClr val="67646B"/>
                </a:solidFill>
                <a:latin typeface="Arial"/>
              </a:rPr>
              <a:t>0</a:t>
            </a:r>
            <a:r>
              <a:rPr lang="it-IT" sz="1100" b="0" strike="noStrike" spc="-111">
                <a:solidFill>
                  <a:srgbClr val="67646B"/>
                </a:solidFill>
                <a:latin typeface="Arial"/>
              </a:rPr>
              <a:t> </a:t>
            </a:r>
            <a:r>
              <a:rPr lang="it-IT" sz="1100" b="0" strike="noStrike" spc="180">
                <a:solidFill>
                  <a:srgbClr val="67646B"/>
                </a:solidFill>
                <a:latin typeface="Arial"/>
              </a:rPr>
              <a:t>0</a:t>
            </a:r>
            <a:endParaRPr lang="it-IT" sz="1100" b="0" strike="noStrike" spc="-1">
              <a:latin typeface="Arial"/>
            </a:endParaRPr>
          </a:p>
          <a:p>
            <a:pPr marL="12600">
              <a:lnSpc>
                <a:spcPct val="100000"/>
              </a:lnSpc>
              <a:spcBef>
                <a:spcPts val="811"/>
              </a:spcBef>
            </a:pPr>
            <a:r>
              <a:rPr lang="it-IT" sz="1200" b="0" strike="noStrike" spc="4">
                <a:solidFill>
                  <a:srgbClr val="6E8EA7"/>
                </a:solidFill>
                <a:latin typeface="Times New Roman"/>
              </a:rPr>
              <a:t>h</a:t>
            </a:r>
            <a:r>
              <a:rPr lang="it-IT" sz="1200" b="0" strike="noStrike" spc="-83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148">
                <a:solidFill>
                  <a:srgbClr val="6E8EA7"/>
                </a:solidFill>
                <a:latin typeface="Times New Roman"/>
              </a:rPr>
              <a:t>tt</a:t>
            </a:r>
            <a:r>
              <a:rPr lang="it-IT" sz="1200" b="0" strike="noStrike" spc="-148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103">
                <a:solidFill>
                  <a:srgbClr val="6E8EA7"/>
                </a:solidFill>
                <a:latin typeface="Times New Roman"/>
              </a:rPr>
              <a:t>p</a:t>
            </a:r>
            <a:r>
              <a:rPr lang="it-IT" sz="1200" b="0" strike="noStrike" spc="-182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109">
                <a:solidFill>
                  <a:srgbClr val="A8AFBC"/>
                </a:solidFill>
                <a:latin typeface="Times New Roman"/>
              </a:rPr>
              <a:t>;</a:t>
            </a:r>
            <a:r>
              <a:rPr lang="it-IT" sz="1200" b="0" strike="noStrike" spc="287">
                <a:solidFill>
                  <a:srgbClr val="6E8EA7"/>
                </a:solidFill>
                <a:latin typeface="Times New Roman"/>
              </a:rPr>
              <a:t>//</a:t>
            </a:r>
            <a:r>
              <a:rPr lang="it-IT" sz="1200" b="0" strike="noStrike" spc="-134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219">
                <a:solidFill>
                  <a:srgbClr val="6E8EA7"/>
                </a:solidFill>
                <a:latin typeface="Times New Roman"/>
              </a:rPr>
              <a:t>d</a:t>
            </a:r>
            <a:r>
              <a:rPr lang="it-IT" sz="1200" b="0" strike="noStrike" spc="143">
                <a:solidFill>
                  <a:srgbClr val="6E8EA7"/>
                </a:solidFill>
                <a:latin typeface="Times New Roman"/>
              </a:rPr>
              <a:t>x</a:t>
            </a:r>
            <a:r>
              <a:rPr lang="it-IT" sz="1200" b="0" strike="noStrike" spc="143">
                <a:solidFill>
                  <a:srgbClr val="8EA5C1"/>
                </a:solidFill>
                <a:latin typeface="Times New Roman"/>
              </a:rPr>
              <a:t>.</a:t>
            </a:r>
            <a:r>
              <a:rPr lang="it-IT" sz="1200" b="0" strike="noStrike" spc="83">
                <a:solidFill>
                  <a:srgbClr val="6E8EA7"/>
                </a:solidFill>
                <a:latin typeface="Times New Roman"/>
              </a:rPr>
              <a:t>di;</a:t>
            </a:r>
            <a:r>
              <a:rPr lang="it-IT" sz="1200" b="0" strike="noStrike" spc="-123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100" b="0" strike="noStrike" spc="199">
                <a:solidFill>
                  <a:srgbClr val="6E8EA7"/>
                </a:solidFill>
                <a:latin typeface="Arial"/>
              </a:rPr>
              <a:t>i</a:t>
            </a:r>
            <a:r>
              <a:rPr lang="it-IT" sz="1100" b="0" strike="noStrike" spc="134">
                <a:solidFill>
                  <a:srgbClr val="A8AFBC"/>
                </a:solidFill>
                <a:latin typeface="Arial"/>
              </a:rPr>
              <a:t>.</a:t>
            </a:r>
            <a:r>
              <a:rPr lang="it-IT" sz="1200" b="0" strike="noStrike" spc="77">
                <a:solidFill>
                  <a:srgbClr val="6E8EA7"/>
                </a:solidFill>
                <a:latin typeface="Times New Roman"/>
              </a:rPr>
              <a:t>o</a:t>
            </a:r>
            <a:r>
              <a:rPr lang="it-IT" sz="1200" b="0" strike="noStrike" spc="-157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-32">
                <a:solidFill>
                  <a:srgbClr val="6E8EA7"/>
                </a:solidFill>
                <a:latin typeface="Times New Roman"/>
              </a:rPr>
              <a:t>r</a:t>
            </a:r>
            <a:r>
              <a:rPr lang="it-IT" sz="1200" b="0" strike="noStrike" spc="-69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157">
                <a:solidFill>
                  <a:srgbClr val="6E8EA7"/>
                </a:solidFill>
                <a:latin typeface="Times New Roman"/>
              </a:rPr>
              <a:t>g/1</a:t>
            </a:r>
            <a:r>
              <a:rPr lang="it-IT" sz="1200" b="0" strike="noStrike" spc="273">
                <a:solidFill>
                  <a:srgbClr val="6E8EA7"/>
                </a:solidFill>
                <a:latin typeface="Times New Roman"/>
              </a:rPr>
              <a:t>0</a:t>
            </a:r>
            <a:r>
              <a:rPr lang="it-IT" sz="1200" b="0" strike="noStrike" spc="219">
                <a:solidFill>
                  <a:srgbClr val="8EA5C1"/>
                </a:solidFill>
                <a:latin typeface="Times New Roman"/>
              </a:rPr>
              <a:t>.</a:t>
            </a:r>
            <a:r>
              <a:rPr lang="it-IT" sz="1200" b="0" strike="noStrike" spc="-143">
                <a:solidFill>
                  <a:srgbClr val="6E8EA7"/>
                </a:solidFill>
                <a:latin typeface="Times New Roman"/>
              </a:rPr>
              <a:t>I</a:t>
            </a:r>
            <a:r>
              <a:rPr lang="it-IT" sz="1200" b="0" strike="noStrike" spc="-32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148">
                <a:solidFill>
                  <a:srgbClr val="6E8EA7"/>
                </a:solidFill>
                <a:latin typeface="Times New Roman"/>
              </a:rPr>
              <a:t>015/</a:t>
            </a:r>
            <a:r>
              <a:rPr lang="it-IT" sz="1200" b="0" strike="noStrike" spc="-154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-111">
                <a:solidFill>
                  <a:srgbClr val="6E8EA7"/>
                </a:solidFill>
                <a:latin typeface="Times New Roman"/>
              </a:rPr>
              <a:t>j</a:t>
            </a:r>
            <a:r>
              <a:rPr lang="it-IT" sz="1200" b="0" strike="noStrike" spc="-1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100" b="0" strike="noStrike" spc="18">
                <a:solidFill>
                  <a:srgbClr val="8EA5C1"/>
                </a:solidFill>
                <a:latin typeface="Times New Roman"/>
              </a:rPr>
              <a:t>.</a:t>
            </a:r>
            <a:r>
              <a:rPr lang="it-IT" sz="1100" b="0" strike="noStrike" spc="-52">
                <a:solidFill>
                  <a:srgbClr val="6E8EA7"/>
                </a:solidFill>
                <a:latin typeface="Times New Roman"/>
              </a:rPr>
              <a:t>j&lt;;</a:t>
            </a:r>
            <a:r>
              <a:rPr lang="it-IT" sz="1100" b="0" strike="noStrike" spc="-83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100" b="0" strike="noStrike" spc="-38">
                <a:solidFill>
                  <a:srgbClr val="8EA5C1"/>
                </a:solidFill>
                <a:latin typeface="Times New Roman"/>
              </a:rPr>
              <a:t>i</a:t>
            </a:r>
            <a:r>
              <a:rPr lang="it-IT" sz="1100" b="0" strike="noStrike" spc="49">
                <a:solidFill>
                  <a:srgbClr val="8EA5C1"/>
                </a:solidFill>
                <a:latin typeface="Times New Roman"/>
              </a:rPr>
              <a:t> </a:t>
            </a:r>
            <a:r>
              <a:rPr lang="it-IT" sz="950" b="0" strike="noStrike" spc="194">
                <a:solidFill>
                  <a:srgbClr val="6E8EA7"/>
                </a:solidFill>
                <a:latin typeface="Times New Roman"/>
              </a:rPr>
              <a:t>1</a:t>
            </a:r>
            <a:r>
              <a:rPr lang="it-IT" sz="950" b="0" strike="noStrike" spc="279">
                <a:solidFill>
                  <a:srgbClr val="A8AFBC"/>
                </a:solidFill>
                <a:latin typeface="Times New Roman"/>
              </a:rPr>
              <a:t>.</a:t>
            </a:r>
            <a:r>
              <a:rPr lang="it-IT" sz="1200" b="0" strike="noStrike" spc="-97">
                <a:solidFill>
                  <a:srgbClr val="6E8EA7"/>
                </a:solidFill>
                <a:latin typeface="Times New Roman"/>
              </a:rPr>
              <a:t>2</a:t>
            </a:r>
            <a:r>
              <a:rPr lang="it-IT" sz="1200" b="0" strike="noStrike" spc="-52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63">
                <a:solidFill>
                  <a:srgbClr val="6E8EA7"/>
                </a:solidFill>
                <a:latin typeface="Times New Roman"/>
              </a:rPr>
              <a:t>01;</a:t>
            </a:r>
            <a:r>
              <a:rPr lang="it-IT" sz="1200" b="0" strike="noStrike" spc="77">
                <a:solidFill>
                  <a:srgbClr val="6E8EA7"/>
                </a:solidFill>
                <a:latin typeface="Times New Roman"/>
              </a:rPr>
              <a:t>;</a:t>
            </a:r>
            <a:r>
              <a:rPr lang="it-IT" sz="1200" b="0" strike="noStrike" spc="219">
                <a:solidFill>
                  <a:srgbClr val="8EA5C1"/>
                </a:solidFill>
                <a:latin typeface="Times New Roman"/>
              </a:rPr>
              <a:t>.</a:t>
            </a:r>
            <a:r>
              <a:rPr lang="it-IT" sz="1200" b="0" strike="noStrike" spc="89">
                <a:solidFill>
                  <a:srgbClr val="6E8EA7"/>
                </a:solidFill>
                <a:latin typeface="Times New Roman"/>
              </a:rPr>
              <a:t>0</a:t>
            </a:r>
            <a:r>
              <a:rPr lang="it-IT" sz="1200" b="0" strike="noStrike" spc="-168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-154">
                <a:solidFill>
                  <a:srgbClr val="6E8EA7"/>
                </a:solidFill>
                <a:latin typeface="Times New Roman"/>
              </a:rPr>
              <a:t>B</a:t>
            </a:r>
            <a:r>
              <a:rPr lang="it-IT" sz="1200" b="0" strike="noStrike" spc="-134">
                <a:solidFill>
                  <a:srgbClr val="6E8EA7"/>
                </a:solidFill>
                <a:latin typeface="Times New Roman"/>
              </a:rPr>
              <a:t> </a:t>
            </a:r>
            <a:r>
              <a:rPr lang="it-IT" sz="1200" b="0" strike="noStrike" spc="143">
                <a:solidFill>
                  <a:srgbClr val="A8AFBC"/>
                </a:solidFill>
                <a:latin typeface="Times New Roman"/>
              </a:rPr>
              <a:t>.</a:t>
            </a:r>
            <a:r>
              <a:rPr lang="it-IT" sz="1200" b="0" strike="noStrike" spc="123">
                <a:solidFill>
                  <a:srgbClr val="6E8EA7"/>
                </a:solidFill>
                <a:latin typeface="Times New Roman"/>
              </a:rPr>
              <a:t>019</a:t>
            </a:r>
            <a:endParaRPr lang="it-IT" sz="1200" b="0" strike="noStrike" spc="-1">
              <a:latin typeface="Arial"/>
            </a:endParaRPr>
          </a:p>
        </p:txBody>
      </p:sp>
      <p:sp>
        <p:nvSpPr>
          <p:cNvPr id="624" name="CustomShape 9"/>
          <p:cNvSpPr/>
          <p:nvPr/>
        </p:nvSpPr>
        <p:spPr>
          <a:xfrm>
            <a:off x="596160" y="3310200"/>
            <a:ext cx="3106080" cy="59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1950" b="1" strike="noStrike" spc="97">
                <a:solidFill>
                  <a:srgbClr val="BA232A"/>
                </a:solidFill>
                <a:latin typeface="Arial"/>
              </a:rPr>
              <a:t>E</a:t>
            </a:r>
            <a:r>
              <a:rPr lang="it-IT" sz="1950" b="1" strike="noStrike" spc="214">
                <a:solidFill>
                  <a:srgbClr val="BA232A"/>
                </a:solidFill>
                <a:latin typeface="Arial"/>
              </a:rPr>
              <a:t>DITOR</a:t>
            </a:r>
            <a:r>
              <a:rPr lang="it-IT" sz="1950" b="1" strike="noStrike" spc="29">
                <a:solidFill>
                  <a:srgbClr val="BA232A"/>
                </a:solidFill>
                <a:latin typeface="Arial"/>
              </a:rPr>
              <a:t>I</a:t>
            </a:r>
            <a:r>
              <a:rPr lang="it-IT" sz="1950" b="1" strike="noStrike" spc="137">
                <a:solidFill>
                  <a:srgbClr val="BA232A"/>
                </a:solidFill>
                <a:latin typeface="Arial"/>
              </a:rPr>
              <a:t>A</a:t>
            </a:r>
            <a:r>
              <a:rPr lang="it-IT" sz="1950" b="1" strike="noStrike" spc="-219">
                <a:solidFill>
                  <a:srgbClr val="BA232A"/>
                </a:solidFill>
                <a:latin typeface="Arial"/>
              </a:rPr>
              <a:t> </a:t>
            </a:r>
            <a:r>
              <a:rPr lang="it-IT" sz="1950" b="1" strike="noStrike" spc="43">
                <a:solidFill>
                  <a:srgbClr val="BA232A"/>
                </a:solidFill>
                <a:latin typeface="Arial"/>
              </a:rPr>
              <a:t>L</a:t>
            </a:r>
            <a:r>
              <a:rPr lang="it-IT" sz="1950" b="1" strike="noStrike" spc="77">
                <a:solidFill>
                  <a:srgbClr val="BA232A"/>
                </a:solidFill>
                <a:latin typeface="Arial"/>
              </a:rPr>
              <a:t> </a:t>
            </a:r>
            <a:r>
              <a:rPr lang="it-IT" sz="1950" b="1" strike="noStrike" spc="111">
                <a:solidFill>
                  <a:srgbClr val="BA232A"/>
                </a:solidFill>
                <a:latin typeface="Arial"/>
              </a:rPr>
              <a:t>CO</a:t>
            </a:r>
            <a:r>
              <a:rPr lang="it-IT" sz="1950" b="1" strike="noStrike" spc="-284">
                <a:solidFill>
                  <a:srgbClr val="BA232A"/>
                </a:solidFill>
                <a:latin typeface="Arial"/>
              </a:rPr>
              <a:t> </a:t>
            </a:r>
            <a:r>
              <a:rPr lang="it-IT" sz="1950" b="1" strike="noStrike" spc="162">
                <a:solidFill>
                  <a:srgbClr val="BA232A"/>
                </a:solidFill>
                <a:latin typeface="Arial"/>
              </a:rPr>
              <a:t>MME</a:t>
            </a:r>
            <a:r>
              <a:rPr lang="it-IT" sz="1950" b="1" strike="noStrike" spc="69">
                <a:solidFill>
                  <a:srgbClr val="BA232A"/>
                </a:solidFill>
                <a:latin typeface="Arial"/>
              </a:rPr>
              <a:t>N</a:t>
            </a:r>
            <a:r>
              <a:rPr lang="it-IT" sz="1950" b="1" strike="noStrike" spc="52">
                <a:solidFill>
                  <a:srgbClr val="BA232A"/>
                </a:solidFill>
                <a:latin typeface="Arial"/>
              </a:rPr>
              <a:t>T</a:t>
            </a:r>
            <a:endParaRPr lang="it-IT" sz="1950" b="0" strike="noStrike" spc="-1">
              <a:latin typeface="Arial"/>
            </a:endParaRPr>
          </a:p>
        </p:txBody>
      </p:sp>
      <p:sp>
        <p:nvSpPr>
          <p:cNvPr id="625" name="CustomShape 10"/>
          <p:cNvSpPr/>
          <p:nvPr/>
        </p:nvSpPr>
        <p:spPr>
          <a:xfrm>
            <a:off x="586800" y="4865760"/>
            <a:ext cx="9809280" cy="263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21600" indent="28080">
              <a:lnSpc>
                <a:spcPct val="109000"/>
              </a:lnSpc>
            </a:pPr>
            <a:r>
              <a:rPr lang="it-IT" sz="4000" b="1" strike="noStrike" spc="24">
                <a:solidFill>
                  <a:srgbClr val="115D5B"/>
                </a:solidFill>
                <a:latin typeface="Arial"/>
              </a:rPr>
              <a:t>D</a:t>
            </a:r>
            <a:r>
              <a:rPr lang="it-IT" sz="4000" b="1" strike="noStrike" spc="219">
                <a:solidFill>
                  <a:srgbClr val="115D5B"/>
                </a:solidFill>
                <a:latin typeface="Arial"/>
              </a:rPr>
              <a:t>o</a:t>
            </a:r>
            <a:r>
              <a:rPr lang="it-IT" sz="4000" b="1" strike="noStrike" spc="392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29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279">
                <a:solidFill>
                  <a:srgbClr val="115D5B"/>
                </a:solidFill>
                <a:latin typeface="Arial"/>
              </a:rPr>
              <a:t>ot </a:t>
            </a:r>
            <a:r>
              <a:rPr lang="it-IT" sz="4000" b="1" strike="noStrike" spc="29">
                <a:solidFill>
                  <a:srgbClr val="115D5B"/>
                </a:solidFill>
                <a:latin typeface="Arial"/>
              </a:rPr>
              <a:t>U</a:t>
            </a:r>
            <a:r>
              <a:rPr lang="it-IT" sz="4000" b="1" strike="noStrike" spc="-1">
                <a:solidFill>
                  <a:srgbClr val="115D5B"/>
                </a:solidFill>
                <a:latin typeface="Arial"/>
              </a:rPr>
              <a:t>se</a:t>
            </a:r>
            <a:r>
              <a:rPr lang="it-IT" sz="4000" b="1" strike="noStrike" spc="352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103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-69">
                <a:solidFill>
                  <a:srgbClr val="115D5B"/>
                </a:solidFill>
                <a:latin typeface="Arial"/>
              </a:rPr>
              <a:t>o</a:t>
            </a:r>
            <a:r>
              <a:rPr lang="it-IT" sz="4000" b="1" strike="noStrike" spc="262">
                <a:solidFill>
                  <a:srgbClr val="115D5B"/>
                </a:solidFill>
                <a:latin typeface="Arial"/>
              </a:rPr>
              <a:t>v</a:t>
            </a:r>
            <a:r>
              <a:rPr lang="it-IT" sz="4000" b="1" strike="noStrike" spc="372">
                <a:solidFill>
                  <a:srgbClr val="115D5B"/>
                </a:solidFill>
                <a:latin typeface="Arial"/>
              </a:rPr>
              <a:t>e</a:t>
            </a:r>
            <a:r>
              <a:rPr lang="it-IT" sz="4000" b="1" strike="noStrike" spc="63">
                <a:solidFill>
                  <a:srgbClr val="115D5B"/>
                </a:solidFill>
                <a:latin typeface="Arial"/>
              </a:rPr>
              <a:t>l</a:t>
            </a:r>
            <a:r>
              <a:rPr lang="it-IT" sz="4000" b="1" strike="noStrike" spc="18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52">
                <a:solidFill>
                  <a:srgbClr val="115D5B"/>
                </a:solidFill>
                <a:latin typeface="Arial"/>
              </a:rPr>
              <a:t>A</a:t>
            </a:r>
            <a:r>
              <a:rPr lang="it-IT" sz="4000" b="1" strike="noStrike" spc="97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182">
                <a:solidFill>
                  <a:srgbClr val="115D5B"/>
                </a:solidFill>
                <a:latin typeface="Arial"/>
              </a:rPr>
              <a:t>t</a:t>
            </a:r>
            <a:r>
              <a:rPr lang="it-IT" sz="4000" b="1" strike="noStrike" spc="194">
                <a:solidFill>
                  <a:srgbClr val="115D5B"/>
                </a:solidFill>
                <a:latin typeface="Arial"/>
              </a:rPr>
              <a:t>i</a:t>
            </a:r>
            <a:r>
              <a:rPr lang="it-IT" sz="4000" b="1" strike="noStrike" spc="304">
                <a:solidFill>
                  <a:srgbClr val="115D5B"/>
                </a:solidFill>
                <a:latin typeface="Arial"/>
              </a:rPr>
              <a:t>p</a:t>
            </a:r>
            <a:r>
              <a:rPr lang="it-IT" sz="4000" b="1" strike="noStrike" spc="103">
                <a:solidFill>
                  <a:srgbClr val="115D5B"/>
                </a:solidFill>
                <a:latin typeface="Arial"/>
              </a:rPr>
              <a:t>lat</a:t>
            </a:r>
            <a:r>
              <a:rPr lang="it-IT" sz="4000" b="1" strike="noStrike" spc="202">
                <a:solidFill>
                  <a:srgbClr val="115D5B"/>
                </a:solidFill>
                <a:latin typeface="Arial"/>
              </a:rPr>
              <a:t>e</a:t>
            </a:r>
            <a:r>
              <a:rPr lang="it-IT" sz="4000" b="1" strike="noStrike" spc="-148">
                <a:solidFill>
                  <a:srgbClr val="115D5B"/>
                </a:solidFill>
                <a:latin typeface="Arial"/>
              </a:rPr>
              <a:t>l</a:t>
            </a:r>
            <a:r>
              <a:rPr lang="it-IT" sz="4000" b="1" strike="noStrike" spc="94">
                <a:solidFill>
                  <a:srgbClr val="115D5B"/>
                </a:solidFill>
                <a:latin typeface="Arial"/>
              </a:rPr>
              <a:t>e</a:t>
            </a:r>
            <a:r>
              <a:rPr lang="it-IT" sz="4000" b="1" strike="noStrike" spc="194">
                <a:solidFill>
                  <a:srgbClr val="115D5B"/>
                </a:solidFill>
                <a:latin typeface="Arial"/>
              </a:rPr>
              <a:t>t</a:t>
            </a:r>
            <a:r>
              <a:rPr lang="it-IT" sz="4000" b="1" strike="noStrike" spc="273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148">
                <a:solidFill>
                  <a:srgbClr val="115D5B"/>
                </a:solidFill>
                <a:latin typeface="Arial"/>
              </a:rPr>
              <a:t>Age</a:t>
            </a:r>
            <a:r>
              <a:rPr lang="it-IT" sz="4000" b="1" strike="noStrike" spc="233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32">
                <a:solidFill>
                  <a:srgbClr val="115D5B"/>
                </a:solidFill>
                <a:latin typeface="Arial"/>
              </a:rPr>
              <a:t>ts</a:t>
            </a:r>
            <a:r>
              <a:rPr lang="it-IT" sz="4000" b="1" strike="noStrike" spc="18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-1">
                <a:solidFill>
                  <a:srgbClr val="115D5B"/>
                </a:solidFill>
                <a:latin typeface="Arial"/>
              </a:rPr>
              <a:t>i</a:t>
            </a:r>
            <a:r>
              <a:rPr lang="it-IT" sz="4000" b="1" strike="noStrike" spc="194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117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-293">
                <a:solidFill>
                  <a:srgbClr val="115D5B"/>
                </a:solidFill>
                <a:latin typeface="Arial"/>
              </a:rPr>
              <a:t>P</a:t>
            </a:r>
            <a:r>
              <a:rPr lang="it-IT" sz="4000" b="1" strike="noStrike" spc="154">
                <a:solidFill>
                  <a:srgbClr val="115D5B"/>
                </a:solidFill>
                <a:latin typeface="Arial"/>
              </a:rPr>
              <a:t>ati</a:t>
            </a:r>
            <a:r>
              <a:rPr lang="it-IT" sz="4000" b="1" strike="noStrike" spc="279">
                <a:solidFill>
                  <a:srgbClr val="115D5B"/>
                </a:solidFill>
                <a:latin typeface="Arial"/>
              </a:rPr>
              <a:t>e</a:t>
            </a:r>
            <a:r>
              <a:rPr lang="it-IT" sz="4000" b="1" strike="noStrike" spc="-293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83">
                <a:solidFill>
                  <a:srgbClr val="115D5B"/>
                </a:solidFill>
                <a:latin typeface="Arial"/>
              </a:rPr>
              <a:t>ts</a:t>
            </a:r>
            <a:r>
              <a:rPr lang="it-IT" sz="4000" b="1" strike="noStrike" spc="242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143">
                <a:solidFill>
                  <a:srgbClr val="115D5B"/>
                </a:solidFill>
                <a:latin typeface="Arial"/>
              </a:rPr>
              <a:t>on</a:t>
            </a:r>
            <a:r>
              <a:rPr lang="it-IT" sz="4000" b="1" strike="noStrike" spc="180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304">
                <a:solidFill>
                  <a:srgbClr val="115D5B"/>
                </a:solidFill>
                <a:latin typeface="Arial"/>
              </a:rPr>
              <a:t>O</a:t>
            </a:r>
            <a:r>
              <a:rPr lang="it-IT" sz="4000" b="1" strike="noStrike" spc="63">
                <a:solidFill>
                  <a:srgbClr val="115D5B"/>
                </a:solidFill>
                <a:latin typeface="Arial"/>
              </a:rPr>
              <a:t>ral</a:t>
            </a:r>
            <a:r>
              <a:rPr lang="it-IT" sz="4000" b="1" strike="noStrike" spc="43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157">
                <a:solidFill>
                  <a:srgbClr val="115D5B"/>
                </a:solidFill>
                <a:latin typeface="Arial"/>
              </a:rPr>
              <a:t>An</a:t>
            </a:r>
            <a:r>
              <a:rPr lang="it-IT" sz="4000" b="1" strike="noStrike" spc="364">
                <a:solidFill>
                  <a:srgbClr val="115D5B"/>
                </a:solidFill>
                <a:latin typeface="Arial"/>
              </a:rPr>
              <a:t>t</a:t>
            </a:r>
            <a:r>
              <a:rPr lang="it-IT" sz="4000" b="1" strike="noStrike" spc="38">
                <a:solidFill>
                  <a:srgbClr val="115D5B"/>
                </a:solidFill>
                <a:latin typeface="Arial"/>
              </a:rPr>
              <a:t>i</a:t>
            </a:r>
            <a:r>
              <a:rPr lang="it-IT" sz="4000" b="1" strike="noStrike" spc="-168">
                <a:solidFill>
                  <a:srgbClr val="115D5B"/>
                </a:solidFill>
                <a:latin typeface="Arial"/>
              </a:rPr>
              <a:t>c</a:t>
            </a:r>
            <a:r>
              <a:rPr lang="it-IT" sz="4000" b="1" strike="noStrike" spc="228">
                <a:solidFill>
                  <a:srgbClr val="115D5B"/>
                </a:solidFill>
                <a:latin typeface="Arial"/>
              </a:rPr>
              <a:t>o</a:t>
            </a:r>
            <a:r>
              <a:rPr lang="it-IT" sz="4000" b="1" strike="noStrike" spc="174">
                <a:solidFill>
                  <a:srgbClr val="115D5B"/>
                </a:solidFill>
                <a:latin typeface="Arial"/>
              </a:rPr>
              <a:t>a</a:t>
            </a:r>
            <a:r>
              <a:rPr lang="it-IT" sz="4000" b="1" strike="noStrike" spc="199">
                <a:solidFill>
                  <a:srgbClr val="115D5B"/>
                </a:solidFill>
                <a:latin typeface="Arial"/>
              </a:rPr>
              <a:t>g</a:t>
            </a:r>
            <a:r>
              <a:rPr lang="it-IT" sz="4000" b="1" strike="noStrike" spc="4">
                <a:solidFill>
                  <a:srgbClr val="115D5B"/>
                </a:solidFill>
                <a:latin typeface="Arial"/>
              </a:rPr>
              <a:t>u</a:t>
            </a:r>
            <a:r>
              <a:rPr lang="it-IT" sz="4000" b="1" strike="noStrike" spc="-148">
                <a:solidFill>
                  <a:srgbClr val="115D5B"/>
                </a:solidFill>
                <a:latin typeface="Arial"/>
              </a:rPr>
              <a:t>l</a:t>
            </a:r>
            <a:r>
              <a:rPr lang="it-IT" sz="4000" b="1" strike="noStrike" spc="38">
                <a:solidFill>
                  <a:srgbClr val="115D5B"/>
                </a:solidFill>
                <a:latin typeface="Arial"/>
              </a:rPr>
              <a:t>ants</a:t>
            </a:r>
            <a:r>
              <a:rPr lang="it-IT" sz="4000" b="1" strike="noStrike" spc="18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162">
                <a:solidFill>
                  <a:srgbClr val="115D5B"/>
                </a:solidFill>
                <a:latin typeface="Arial"/>
              </a:rPr>
              <a:t>Aft</a:t>
            </a:r>
            <a:r>
              <a:rPr lang="it-IT" sz="4000" b="1" strike="noStrike" spc="483">
                <a:solidFill>
                  <a:srgbClr val="115D5B"/>
                </a:solidFill>
                <a:latin typeface="Arial"/>
              </a:rPr>
              <a:t>e</a:t>
            </a:r>
            <a:r>
              <a:rPr lang="it-IT" sz="4000" b="1" strike="noStrike" spc="58">
                <a:solidFill>
                  <a:srgbClr val="115D5B"/>
                </a:solidFill>
                <a:latin typeface="Arial"/>
              </a:rPr>
              <a:t>r</a:t>
            </a:r>
            <a:r>
              <a:rPr lang="it-IT" sz="4000" b="1" strike="noStrike" spc="111">
                <a:solidFill>
                  <a:srgbClr val="115D5B"/>
                </a:solidFill>
                <a:latin typeface="Arial"/>
              </a:rPr>
              <a:t> </a:t>
            </a:r>
            <a:r>
              <a:rPr lang="it-IT" sz="4000" b="1" strike="noStrike" spc="117">
                <a:solidFill>
                  <a:srgbClr val="115D5B"/>
                </a:solidFill>
                <a:latin typeface="Arial"/>
              </a:rPr>
              <a:t>St</a:t>
            </a:r>
            <a:r>
              <a:rPr lang="it-IT" sz="4000" b="1" strike="noStrike" spc="214">
                <a:solidFill>
                  <a:srgbClr val="115D5B"/>
                </a:solidFill>
                <a:latin typeface="Arial"/>
              </a:rPr>
              <a:t>e</a:t>
            </a:r>
            <a:r>
              <a:rPr lang="it-IT" sz="4000" b="1" strike="noStrike" spc="-143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143">
                <a:solidFill>
                  <a:srgbClr val="115D5B"/>
                </a:solidFill>
                <a:latin typeface="Arial"/>
              </a:rPr>
              <a:t>t</a:t>
            </a:r>
            <a:r>
              <a:rPr lang="it-IT" sz="4000" b="1" strike="noStrike" spc="222">
                <a:solidFill>
                  <a:srgbClr val="115D5B"/>
                </a:solidFill>
                <a:latin typeface="Arial"/>
              </a:rPr>
              <a:t>i</a:t>
            </a:r>
            <a:r>
              <a:rPr lang="it-IT" sz="4000" b="1" strike="noStrike" spc="143">
                <a:solidFill>
                  <a:srgbClr val="115D5B"/>
                </a:solidFill>
                <a:latin typeface="Arial"/>
              </a:rPr>
              <a:t>n</a:t>
            </a:r>
            <a:r>
              <a:rPr lang="it-IT" sz="4000" b="1" strike="noStrike" spc="89">
                <a:solidFill>
                  <a:srgbClr val="115D5B"/>
                </a:solidFill>
                <a:latin typeface="Arial"/>
              </a:rPr>
              <a:t>g</a:t>
            </a:r>
            <a:r>
              <a:rPr lang="it-IT" sz="4000" b="1" strike="noStrike" spc="-94">
                <a:solidFill>
                  <a:srgbClr val="165274"/>
                </a:solidFill>
                <a:latin typeface="Arial"/>
              </a:rPr>
              <a:t>*</a:t>
            </a:r>
            <a:endParaRPr lang="it-IT" sz="4000" b="0" strike="noStrike" spc="-1">
              <a:latin typeface="Arial"/>
            </a:endParaRPr>
          </a:p>
          <a:p>
            <a:pPr marL="12600" indent="28080">
              <a:lnSpc>
                <a:spcPct val="100000"/>
              </a:lnSpc>
              <a:spcBef>
                <a:spcPts val="2931"/>
              </a:spcBef>
            </a:pPr>
            <a:r>
              <a:rPr lang="it-IT" sz="1800" b="0" strike="noStrike" spc="77">
                <a:solidFill>
                  <a:srgbClr val="2F2D31"/>
                </a:solidFill>
                <a:latin typeface="Times New Roman"/>
              </a:rPr>
              <a:t>Fr</a:t>
            </a:r>
            <a:r>
              <a:rPr lang="it-IT" sz="1800" b="0" strike="noStrike" spc="38">
                <a:solidFill>
                  <a:srgbClr val="2F2D31"/>
                </a:solidFill>
                <a:latin typeface="Times New Roman"/>
              </a:rPr>
              <a:t>e</a:t>
            </a:r>
            <a:r>
              <a:rPr lang="it-IT" sz="1800" b="0" strike="noStrike" spc="89">
                <a:solidFill>
                  <a:srgbClr val="2F2D31"/>
                </a:solidFill>
                <a:latin typeface="Times New Roman"/>
              </a:rPr>
              <a:t>ek</a:t>
            </a:r>
            <a:r>
              <a:rPr lang="it-IT" sz="1800" b="0" strike="noStrike" spc="117">
                <a:solidFill>
                  <a:srgbClr val="2F2D31"/>
                </a:solidFill>
                <a:latin typeface="Times New Roman"/>
              </a:rPr>
              <a:t> </a:t>
            </a:r>
            <a:r>
              <a:rPr lang="it-IT" sz="1800" b="0" strike="noStrike" spc="-63">
                <a:solidFill>
                  <a:srgbClr val="2F2D31"/>
                </a:solidFill>
                <a:latin typeface="Times New Roman"/>
              </a:rPr>
              <a:t>W</a:t>
            </a:r>
            <a:r>
              <a:rPr lang="it-IT" sz="1800" b="0" strike="noStrike" spc="-148">
                <a:solidFill>
                  <a:srgbClr val="595259"/>
                </a:solidFill>
                <a:latin typeface="Times New Roman"/>
              </a:rPr>
              <a:t>.</a:t>
            </a:r>
            <a:r>
              <a:rPr lang="it-IT" sz="1800" b="0" strike="noStrike" spc="43">
                <a:solidFill>
                  <a:srgbClr val="2F2D31"/>
                </a:solidFill>
                <a:latin typeface="Times New Roman"/>
              </a:rPr>
              <a:t>A</a:t>
            </a:r>
            <a:r>
              <a:rPr lang="it-IT" sz="1800" b="0" strike="noStrike" spc="228">
                <a:solidFill>
                  <a:srgbClr val="595259"/>
                </a:solidFill>
                <a:latin typeface="Times New Roman"/>
              </a:rPr>
              <a:t>.</a:t>
            </a:r>
            <a:r>
              <a:rPr lang="it-IT" sz="1800" b="0" strike="noStrike" spc="-239">
                <a:solidFill>
                  <a:srgbClr val="595259"/>
                </a:solidFill>
                <a:latin typeface="Times New Roman"/>
              </a:rPr>
              <a:t> </a:t>
            </a:r>
            <a:r>
              <a:rPr lang="it-IT" sz="1800" b="0" strike="noStrike" spc="58">
                <a:solidFill>
                  <a:srgbClr val="2F2D31"/>
                </a:solidFill>
                <a:latin typeface="Times New Roman"/>
              </a:rPr>
              <a:t>Verheugt,</a:t>
            </a:r>
            <a:r>
              <a:rPr lang="it-IT" sz="1800" b="0" strike="noStrike" spc="-1">
                <a:solidFill>
                  <a:srgbClr val="2F2D31"/>
                </a:solidFill>
                <a:latin typeface="Times New Roman"/>
              </a:rPr>
              <a:t> </a:t>
            </a:r>
            <a:r>
              <a:rPr lang="it-IT" sz="1800" b="0" strike="noStrike" spc="-222">
                <a:solidFill>
                  <a:srgbClr val="2F2D31"/>
                </a:solidFill>
                <a:latin typeface="Times New Roman"/>
              </a:rPr>
              <a:t> </a:t>
            </a:r>
            <a:r>
              <a:rPr lang="it-IT" sz="1800" b="0" strike="noStrike" spc="-49">
                <a:solidFill>
                  <a:srgbClr val="2F2D31"/>
                </a:solidFill>
                <a:latin typeface="Times New Roman"/>
              </a:rPr>
              <a:t>M</a:t>
            </a:r>
            <a:r>
              <a:rPr lang="it-IT" sz="1800" b="0" strike="noStrike" spc="-83">
                <a:solidFill>
                  <a:srgbClr val="2F2D31"/>
                </a:solidFill>
                <a:latin typeface="Times New Roman"/>
              </a:rPr>
              <a:t>D</a:t>
            </a:r>
            <a:r>
              <a:rPr lang="it-IT" sz="1800" b="0" strike="noStrike" spc="307">
                <a:solidFill>
                  <a:srgbClr val="2F2D31"/>
                </a:solidFill>
                <a:latin typeface="Times New Roman"/>
              </a:rPr>
              <a:t>,</a:t>
            </a:r>
            <a:r>
              <a:rPr lang="it-IT" sz="1800" b="0" strike="noStrike" spc="-162">
                <a:solidFill>
                  <a:srgbClr val="2F2D31"/>
                </a:solidFill>
                <a:latin typeface="Times New Roman"/>
              </a:rPr>
              <a:t> </a:t>
            </a:r>
            <a:r>
              <a:rPr lang="it-IT" sz="1800" b="0" strike="noStrike" spc="-143">
                <a:solidFill>
                  <a:srgbClr val="2F2D31"/>
                </a:solidFill>
                <a:latin typeface="Times New Roman"/>
              </a:rPr>
              <a:t>PHD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CustomShape 1"/>
          <p:cNvSpPr/>
          <p:nvPr/>
        </p:nvSpPr>
        <p:spPr>
          <a:xfrm>
            <a:off x="5702400" y="295200"/>
            <a:ext cx="157716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32">
                <a:solidFill>
                  <a:srgbClr val="FFFFFF"/>
                </a:solidFill>
                <a:latin typeface="Gill Sans MT"/>
              </a:rPr>
              <a:t>But…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627" name="CustomShape 2"/>
          <p:cNvSpPr/>
          <p:nvPr/>
        </p:nvSpPr>
        <p:spPr>
          <a:xfrm>
            <a:off x="2444760" y="2629080"/>
            <a:ext cx="8121240" cy="71244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8" name="CustomShape 3"/>
          <p:cNvSpPr/>
          <p:nvPr/>
        </p:nvSpPr>
        <p:spPr>
          <a:xfrm>
            <a:off x="2347920" y="1776960"/>
            <a:ext cx="8308440" cy="1048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CustomShape 4"/>
          <p:cNvSpPr/>
          <p:nvPr/>
        </p:nvSpPr>
        <p:spPr>
          <a:xfrm>
            <a:off x="2424240" y="1852920"/>
            <a:ext cx="8156160" cy="8960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0" name="CustomShape 5"/>
          <p:cNvSpPr/>
          <p:nvPr/>
        </p:nvSpPr>
        <p:spPr>
          <a:xfrm>
            <a:off x="1003320" y="861358"/>
            <a:ext cx="10976400" cy="243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000" b="0" i="1" strike="noStrike" spc="-12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000" b="0" i="1" strike="noStrike" spc="-4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000" b="0" i="1" strike="noStrike" spc="-18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0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000" b="0" i="1" strike="noStrike" spc="-94" dirty="0" err="1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ob</a:t>
            </a:r>
            <a:r>
              <a:rPr lang="it-IT" sz="4000" b="0" i="1" strike="noStrike" spc="-1" dirty="0" err="1">
                <a:solidFill>
                  <a:srgbClr val="FFFB00"/>
                </a:solidFill>
                <a:latin typeface="Gill Sans MT"/>
              </a:rPr>
              <a:t>lem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12" dirty="0" err="1">
                <a:solidFill>
                  <a:srgbClr val="FFFB00"/>
                </a:solidFill>
                <a:latin typeface="Gill Sans MT"/>
              </a:rPr>
              <a:t>lies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w</a:t>
            </a:r>
            <a:r>
              <a:rPr lang="it-IT" sz="4000" b="0" i="1" strike="noStrike" spc="-9" dirty="0">
                <a:solidFill>
                  <a:srgbClr val="FFFB00"/>
                </a:solidFill>
                <a:latin typeface="Gill Sans MT"/>
              </a:rPr>
              <a:t>it</a:t>
            </a:r>
            <a:r>
              <a:rPr lang="it-IT" sz="4000" b="0" i="1" strike="noStrike" spc="-1" dirty="0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12" dirty="0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000" b="0" i="1" strike="noStrike" spc="63" dirty="0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000" b="0" i="1" strike="noStrike" spc="-1" dirty="0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000" b="0" i="1" strike="noStrike" spc="-12" dirty="0">
                <a:solidFill>
                  <a:srgbClr val="FFFB00"/>
                </a:solidFill>
                <a:latin typeface="Gill Sans MT"/>
              </a:rPr>
              <a:t>le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12" dirty="0" err="1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000" b="0" i="1" strike="noStrike" spc="-18" dirty="0" err="1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000" b="0" i="1" strike="noStrike" spc="-94" dirty="0" err="1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4000" b="0" i="1" strike="noStrike" spc="-38" dirty="0" err="1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000" b="0" i="1" strike="noStrike" spc="-117" dirty="0" err="1">
                <a:solidFill>
                  <a:srgbClr val="FFFB00"/>
                </a:solidFill>
                <a:latin typeface="Gill Sans MT"/>
              </a:rPr>
              <a:t>y</a:t>
            </a:r>
            <a:r>
              <a:rPr lang="it-IT" sz="4000" b="0" i="1" strike="noStrike" spc="-1" dirty="0">
                <a:solidFill>
                  <a:srgbClr val="FFFB00"/>
                </a:solidFill>
                <a:latin typeface="Gill Sans MT"/>
              </a:rPr>
              <a:t>,</a:t>
            </a:r>
            <a:r>
              <a:rPr lang="it-IT" sz="4000" b="0" i="1" strike="noStrike" spc="-403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12" dirty="0" err="1">
                <a:solidFill>
                  <a:srgbClr val="FFFB00"/>
                </a:solidFill>
                <a:latin typeface="Gill Sans MT"/>
              </a:rPr>
              <a:t>less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w</a:t>
            </a:r>
            <a:r>
              <a:rPr lang="it-IT" sz="4000" b="0" i="1" strike="noStrike" spc="-9" dirty="0">
                <a:solidFill>
                  <a:srgbClr val="FFFB00"/>
                </a:solidFill>
                <a:latin typeface="Gill Sans MT"/>
              </a:rPr>
              <a:t>it</a:t>
            </a:r>
            <a:r>
              <a:rPr lang="it-IT" sz="4000" b="0" i="1" strike="noStrike" spc="-1" dirty="0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dua</a:t>
            </a:r>
            <a:r>
              <a:rPr lang="it-IT" sz="4000" b="0" i="1" strike="noStrike" spc="-9" dirty="0" err="1">
                <a:solidFill>
                  <a:srgbClr val="FFFB00"/>
                </a:solidFill>
                <a:latin typeface="Gill Sans MT"/>
              </a:rPr>
              <a:t>l</a:t>
            </a:r>
            <a:r>
              <a:rPr lang="it-IT" sz="40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000" b="0" i="1" strike="noStrike" spc="-12" dirty="0" err="1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h</a:t>
            </a:r>
            <a:r>
              <a:rPr lang="it-IT" sz="4000" b="0" i="1" strike="noStrike" spc="-18" dirty="0" err="1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000" b="0" i="1" strike="noStrike" spc="-94" dirty="0" err="1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000" b="0" i="1" strike="noStrike" spc="-4" dirty="0" err="1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4000" b="0" i="1" strike="noStrike" spc="-38" dirty="0" err="1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000" b="0" i="1" strike="noStrike" spc="-1" dirty="0" err="1">
                <a:solidFill>
                  <a:srgbClr val="FFFB00"/>
                </a:solidFill>
                <a:latin typeface="Gill Sans MT"/>
              </a:rPr>
              <a:t>y</a:t>
            </a:r>
            <a:endParaRPr lang="it-IT" sz="4000" b="0" strike="noStrike" spc="-1" dirty="0">
              <a:latin typeface="Arial"/>
            </a:endParaRPr>
          </a:p>
          <a:p>
            <a:pPr marL="28440" algn="ctr">
              <a:lnSpc>
                <a:spcPct val="100000"/>
              </a:lnSpc>
              <a:spcBef>
                <a:spcPts val="2401"/>
              </a:spcBef>
            </a:pP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TRANS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324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TE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000" b="0" strike="noStrike" spc="-137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CS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eg</a:t>
            </a:r>
            <a:r>
              <a:rPr lang="it-IT" sz="30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83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y</a:t>
            </a:r>
            <a:endParaRPr lang="it-IT" sz="3000" b="0" strike="noStrike" spc="-1" dirty="0">
              <a:latin typeface="Arial"/>
            </a:endParaRPr>
          </a:p>
          <a:p>
            <a:pPr marL="21600" algn="ctr">
              <a:lnSpc>
                <a:spcPct val="100000"/>
              </a:lnSpc>
            </a:pP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Dual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 dirty="0">
                <a:solidFill>
                  <a:srgbClr val="FFFFFF"/>
                </a:solidFill>
                <a:latin typeface="Lucida Sans Unicode"/>
              </a:rPr>
              <a:t>℞</a:t>
            </a:r>
            <a:r>
              <a:rPr lang="it-IT" sz="3000" b="0" strike="noStrike" spc="-111" dirty="0">
                <a:solidFill>
                  <a:srgbClr val="FFFFFF"/>
                </a:solidFill>
                <a:latin typeface="Lucida Sans Unicode"/>
              </a:rPr>
              <a:t> 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wi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prasug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vs</a:t>
            </a:r>
            <a:r>
              <a:rPr lang="it-IT" sz="3000" b="0" strike="noStrike" spc="-378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372" dirty="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e </a:t>
            </a:r>
            <a:r>
              <a:rPr lang="it-IT" sz="3000" b="0" strike="noStrike" spc="-1" dirty="0">
                <a:solidFill>
                  <a:srgbClr val="FFFFFF"/>
                </a:solidFill>
                <a:latin typeface="Lucida Sans Unicode"/>
              </a:rPr>
              <a:t>℞</a:t>
            </a:r>
            <a:r>
              <a:rPr lang="it-IT" sz="3000" b="0" strike="noStrike" spc="-111" dirty="0">
                <a:solidFill>
                  <a:srgbClr val="FFFFFF"/>
                </a:solidFill>
                <a:latin typeface="Lucida Sans Unicode"/>
              </a:rPr>
              <a:t> 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wi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prasug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el</a:t>
            </a:r>
            <a:endParaRPr lang="it-IT" sz="3000" b="0" strike="noStrike" spc="-1" dirty="0">
              <a:latin typeface="Arial"/>
            </a:endParaRPr>
          </a:p>
        </p:txBody>
      </p:sp>
      <p:sp>
        <p:nvSpPr>
          <p:cNvPr id="631" name="CustomShape 6"/>
          <p:cNvSpPr/>
          <p:nvPr/>
        </p:nvSpPr>
        <p:spPr>
          <a:xfrm>
            <a:off x="520560" y="9271440"/>
            <a:ext cx="459828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9">
                <a:solidFill>
                  <a:srgbClr val="FFFFFF"/>
                </a:solidFill>
                <a:latin typeface="Gill Sans MT"/>
              </a:rPr>
              <a:t>ac</a:t>
            </a:r>
            <a:r>
              <a:rPr lang="it-IT" sz="2400" b="0" i="1" strike="noStrike" spc="-77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400" b="0" i="1" strike="noStrike" spc="-3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58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CC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89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2015;8:1880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632" name="CustomShape 7"/>
          <p:cNvSpPr/>
          <p:nvPr/>
        </p:nvSpPr>
        <p:spPr>
          <a:xfrm>
            <a:off x="9624600" y="3736080"/>
            <a:ext cx="3054240" cy="7815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3" name="CustomShape 8"/>
          <p:cNvSpPr/>
          <p:nvPr/>
        </p:nvSpPr>
        <p:spPr>
          <a:xfrm>
            <a:off x="9700920" y="3812400"/>
            <a:ext cx="2901600" cy="6292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4" name="CustomShape 9"/>
          <p:cNvSpPr/>
          <p:nvPr/>
        </p:nvSpPr>
        <p:spPr>
          <a:xfrm>
            <a:off x="9624600" y="5185440"/>
            <a:ext cx="3054240" cy="78156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5" name="CustomShape 10"/>
          <p:cNvSpPr/>
          <p:nvPr/>
        </p:nvSpPr>
        <p:spPr>
          <a:xfrm>
            <a:off x="9700920" y="5261760"/>
            <a:ext cx="2901600" cy="62928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6" name="CustomShape 11"/>
          <p:cNvSpPr/>
          <p:nvPr/>
        </p:nvSpPr>
        <p:spPr>
          <a:xfrm>
            <a:off x="10706040" y="3949920"/>
            <a:ext cx="898920" cy="240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3000" b="0" strike="noStrike" spc="-37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</a:t>
            </a:r>
            <a:endParaRPr lang="it-IT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30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lang="it-IT" sz="3000" b="0" strike="noStrike" spc="-1">
              <a:latin typeface="Arial"/>
            </a:endParaRPr>
          </a:p>
          <a:p>
            <a:pPr marL="1440" algn="ctr">
              <a:lnSpc>
                <a:spcPct val="100000"/>
              </a:lnSpc>
            </a:pP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Dual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CustomShape 1"/>
          <p:cNvSpPr/>
          <p:nvPr/>
        </p:nvSpPr>
        <p:spPr>
          <a:xfrm>
            <a:off x="2730600" y="297720"/>
            <a:ext cx="7534080" cy="173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700" b="0" strike="noStrike" spc="-7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13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ersus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9">
                <a:solidFill>
                  <a:srgbClr val="FFFFFF"/>
                </a:solidFill>
                <a:latin typeface="Gill Sans MT"/>
              </a:rPr>
              <a:t>dua</a:t>
            </a:r>
            <a:r>
              <a:rPr lang="it-IT" sz="57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7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700" b="0" strike="noStrike" spc="-8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700" b="0" strike="noStrike" spc="-202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700" b="0" strike="noStrike" spc="-24">
                <a:solidFill>
                  <a:srgbClr val="FFFFFF"/>
                </a:solidFill>
                <a:latin typeface="Gill Sans MT"/>
              </a:rPr>
              <a:t>y</a:t>
            </a:r>
            <a:endParaRPr lang="it-IT" sz="5700" b="0" strike="noStrike" spc="-1">
              <a:latin typeface="Arial"/>
            </a:endParaRPr>
          </a:p>
        </p:txBody>
      </p:sp>
      <p:sp>
        <p:nvSpPr>
          <p:cNvPr id="638" name="CustomShape 2"/>
          <p:cNvSpPr/>
          <p:nvPr/>
        </p:nvSpPr>
        <p:spPr>
          <a:xfrm>
            <a:off x="60840" y="1730880"/>
            <a:ext cx="12882600" cy="9554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9" name="CustomShape 3"/>
          <p:cNvSpPr/>
          <p:nvPr/>
        </p:nvSpPr>
        <p:spPr>
          <a:xfrm>
            <a:off x="137160" y="1807200"/>
            <a:ext cx="12730320" cy="80316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0" name="CustomShape 4"/>
          <p:cNvSpPr/>
          <p:nvPr/>
        </p:nvSpPr>
        <p:spPr>
          <a:xfrm>
            <a:off x="1282680" y="3327480"/>
            <a:ext cx="5082840" cy="64260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CustomShape 5"/>
          <p:cNvSpPr/>
          <p:nvPr/>
        </p:nvSpPr>
        <p:spPr>
          <a:xfrm>
            <a:off x="7061040" y="3327480"/>
            <a:ext cx="5451840" cy="64260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2" name="CustomShape 6"/>
          <p:cNvSpPr/>
          <p:nvPr/>
        </p:nvSpPr>
        <p:spPr>
          <a:xfrm>
            <a:off x="520560" y="9271440"/>
            <a:ext cx="482004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88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sshaar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2016;95:e</a:t>
            </a: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4145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643" name="CustomShape 7"/>
          <p:cNvSpPr/>
          <p:nvPr/>
        </p:nvSpPr>
        <p:spPr>
          <a:xfrm>
            <a:off x="1209960" y="2595240"/>
            <a:ext cx="5229360" cy="8971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4" name="CustomShape 8"/>
          <p:cNvSpPr/>
          <p:nvPr/>
        </p:nvSpPr>
        <p:spPr>
          <a:xfrm>
            <a:off x="1286280" y="2671560"/>
            <a:ext cx="5077080" cy="7448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5" name="CustomShape 9"/>
          <p:cNvSpPr/>
          <p:nvPr/>
        </p:nvSpPr>
        <p:spPr>
          <a:xfrm>
            <a:off x="6982200" y="2595240"/>
            <a:ext cx="5614920" cy="89712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6" name="CustomShape 10"/>
          <p:cNvSpPr/>
          <p:nvPr/>
        </p:nvSpPr>
        <p:spPr>
          <a:xfrm>
            <a:off x="7058160" y="2671560"/>
            <a:ext cx="5462280" cy="74484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7" name="CustomShape 11"/>
          <p:cNvSpPr/>
          <p:nvPr/>
        </p:nvSpPr>
        <p:spPr>
          <a:xfrm>
            <a:off x="1282680" y="1113840"/>
            <a:ext cx="10439640" cy="271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800" b="0" i="1" strike="noStrike" spc="-32">
                <a:solidFill>
                  <a:srgbClr val="FFFB00"/>
                </a:solidFill>
                <a:latin typeface="Gill Sans MT"/>
              </a:rPr>
              <a:t>Do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w</a:t>
            </a:r>
            <a:r>
              <a:rPr lang="it-IT" sz="4800" b="0" i="1" strike="noStrike" spc="-24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n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eed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a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800" b="0" i="1" strike="noStrike" spc="-9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800" b="0" i="1" strike="noStrike" spc="72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se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o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f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tic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(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4800" b="0" i="1" strike="noStrike" spc="-12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 p</a:t>
            </a:r>
            <a:r>
              <a:rPr lang="it-IT" sz="4800" b="0" i="1" strike="noStrike" spc="-111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48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800" b="0" i="1" strike="noStrike" spc="-4">
                <a:solidFill>
                  <a:srgbClr val="FFFB00"/>
                </a:solidFill>
                <a:latin typeface="Gill Sans MT"/>
              </a:rPr>
              <a:t>u</a:t>
            </a:r>
            <a:r>
              <a:rPr lang="it-IT" sz="4800" b="0" i="1" strike="noStrike" spc="-18">
                <a:solidFill>
                  <a:srgbClr val="FFFB00"/>
                </a:solidFill>
                <a:latin typeface="Gill Sans MT"/>
              </a:rPr>
              <a:t>)?</a:t>
            </a:r>
            <a:endParaRPr lang="it-IT" sz="4800" b="0" strike="noStrike" spc="-1">
              <a:latin typeface="Arial"/>
            </a:endParaRPr>
          </a:p>
          <a:p>
            <a:pPr marL="2520" algn="ctr">
              <a:lnSpc>
                <a:spcPct val="100000"/>
              </a:lnSpc>
              <a:spcBef>
                <a:spcPts val="1440"/>
              </a:spcBef>
            </a:pP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5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xaba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wi</a:t>
            </a:r>
            <a:r>
              <a:rPr lang="it-IT" sz="3800" b="0" strike="noStrike" spc="-12">
                <a:solidFill>
                  <a:srgbClr val="FFFFFF"/>
                </a:solidFill>
                <a:latin typeface="Gill Sans MT"/>
              </a:rPr>
              <a:t>th/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wi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tho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ut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</a:t>
            </a:r>
            <a:endParaRPr lang="it-IT" sz="3800" b="0" strike="noStrike" spc="-1">
              <a:latin typeface="Arial"/>
            </a:endParaRPr>
          </a:p>
          <a:p>
            <a:pPr marL="673200">
              <a:lnSpc>
                <a:spcPct val="100000"/>
              </a:lnSpc>
              <a:spcBef>
                <a:spcPts val="2441"/>
              </a:spcBef>
            </a:pP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mb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Ant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mb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n	bTh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ombog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bu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n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CustomShape 1"/>
          <p:cNvSpPr/>
          <p:nvPr/>
        </p:nvSpPr>
        <p:spPr>
          <a:xfrm>
            <a:off x="895680" y="3124080"/>
            <a:ext cx="5276160" cy="60436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9" name="CustomShape 2"/>
          <p:cNvSpPr/>
          <p:nvPr/>
        </p:nvSpPr>
        <p:spPr>
          <a:xfrm>
            <a:off x="7021800" y="3111480"/>
            <a:ext cx="5274000" cy="60631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0" name="CustomShape 3"/>
          <p:cNvSpPr/>
          <p:nvPr/>
        </p:nvSpPr>
        <p:spPr>
          <a:xfrm>
            <a:off x="415800" y="261360"/>
            <a:ext cx="12216960" cy="1168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1" name="CustomShape 4"/>
          <p:cNvSpPr/>
          <p:nvPr/>
        </p:nvSpPr>
        <p:spPr>
          <a:xfrm>
            <a:off x="444600" y="266760"/>
            <a:ext cx="12115440" cy="10663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2" name="TextShape 5"/>
          <p:cNvSpPr txBox="1"/>
          <p:nvPr/>
        </p:nvSpPr>
        <p:spPr>
          <a:xfrm>
            <a:off x="952560" y="372240"/>
            <a:ext cx="11099520" cy="1754640"/>
          </a:xfrm>
          <a:prstGeom prst="rect">
            <a:avLst/>
          </a:prstGeom>
          <a:noFill/>
          <a:ln>
            <a:noFill/>
          </a:ln>
        </p:spPr>
        <p:txBody>
          <a:bodyPr lIns="0" tIns="126000" rIns="0" bIns="0"/>
          <a:lstStyle/>
          <a:p>
            <a:pPr marL="1409760">
              <a:lnSpc>
                <a:spcPct val="100000"/>
              </a:lnSpc>
            </a:pP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ht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be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enoug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h…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5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3" name="CustomShape 6"/>
          <p:cNvSpPr/>
          <p:nvPr/>
        </p:nvSpPr>
        <p:spPr>
          <a:xfrm>
            <a:off x="368280" y="1344960"/>
            <a:ext cx="12267720" cy="13672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4" name="CustomShape 7"/>
          <p:cNvSpPr/>
          <p:nvPr/>
        </p:nvSpPr>
        <p:spPr>
          <a:xfrm>
            <a:off x="444600" y="1421280"/>
            <a:ext cx="12115440" cy="121500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5" name="CustomShape 8"/>
          <p:cNvSpPr/>
          <p:nvPr/>
        </p:nvSpPr>
        <p:spPr>
          <a:xfrm>
            <a:off x="1193760" y="1582560"/>
            <a:ext cx="10607400" cy="965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949560" indent="-3936600">
              <a:lnSpc>
                <a:spcPts val="3801"/>
              </a:lnSpc>
            </a:pP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300" b="0" strike="noStrike" spc="-8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347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300" b="0" strike="noStrike" spc="-33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but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3300" b="0" strike="noStrike" spc="-8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nh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ts</a:t>
            </a:r>
            <a:r>
              <a:rPr lang="it-IT" sz="3300" b="0" strike="noStrike" spc="-41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3300" b="0" strike="noStrike" spc="-9">
                <a:solidFill>
                  <a:srgbClr val="FFFFFF"/>
                </a:solidFill>
                <a:latin typeface="Gill Sans MT"/>
              </a:rPr>
              <a:t>/</a:t>
            </a:r>
            <a:r>
              <a:rPr lang="it-IT" sz="3300" b="0" strike="noStrike" spc="-284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AI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1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ct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ty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3300" b="0" strike="noStrike" spc="-24">
                <a:solidFill>
                  <a:srgbClr val="FFFFFF"/>
                </a:solidFill>
                <a:latin typeface="Gill Sans MT"/>
              </a:rPr>
              <a:t>AA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 endo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thel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ce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ll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s</a:t>
            </a:r>
            <a:endParaRPr lang="it-IT" sz="3300" b="0" strike="noStrike" spc="-1">
              <a:latin typeface="Arial"/>
            </a:endParaRPr>
          </a:p>
        </p:txBody>
      </p:sp>
      <p:sp>
        <p:nvSpPr>
          <p:cNvPr id="656" name="CustomShape 9"/>
          <p:cNvSpPr/>
          <p:nvPr/>
        </p:nvSpPr>
        <p:spPr>
          <a:xfrm>
            <a:off x="520560" y="9271440"/>
            <a:ext cx="346104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400" b="0" i="1" strike="noStrike" spc="-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10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4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2400" b="0" i="1" strike="noStrike" spc="-103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2017;38:916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ustomShape 1"/>
          <p:cNvSpPr/>
          <p:nvPr/>
        </p:nvSpPr>
        <p:spPr>
          <a:xfrm>
            <a:off x="1574640" y="498240"/>
            <a:ext cx="985248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43">
                <a:solidFill>
                  <a:srgbClr val="FFFFFF"/>
                </a:solidFill>
                <a:latin typeface="Gill Sans MT"/>
              </a:rPr>
              <a:t>Ummmm…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w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ha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abo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ut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5100" b="0" strike="noStrike" spc="-77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100" b="0" strike="noStrike" spc="-103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doses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658" name="CustomShape 2"/>
          <p:cNvSpPr/>
          <p:nvPr/>
        </p:nvSpPr>
        <p:spPr>
          <a:xfrm>
            <a:off x="368280" y="1344960"/>
            <a:ext cx="12267720" cy="1367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59" name="CustomShape 3"/>
          <p:cNvSpPr/>
          <p:nvPr/>
        </p:nvSpPr>
        <p:spPr>
          <a:xfrm>
            <a:off x="444600" y="1421280"/>
            <a:ext cx="12115440" cy="12150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0" name="CustomShape 4"/>
          <p:cNvSpPr/>
          <p:nvPr/>
        </p:nvSpPr>
        <p:spPr>
          <a:xfrm>
            <a:off x="1257480" y="1824120"/>
            <a:ext cx="10501200" cy="100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If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69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us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3300" b="0" strike="noStrike" spc="-5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w(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er)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2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300" b="0" strike="noStrike" spc="-13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15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Cs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300" b="0" strike="noStrike" spc="-33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300" b="0" strike="noStrike" spc="-117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l</a:t>
            </a:r>
            <a:r>
              <a:rPr lang="it-IT" sz="3300" b="0" strike="noStrike" spc="-5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69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27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2Y</a:t>
            </a:r>
            <a:r>
              <a:rPr lang="it-IT" sz="3300" b="0" strike="noStrike" spc="-1" baseline="-6000">
                <a:solidFill>
                  <a:srgbClr val="FFFFFF"/>
                </a:solidFill>
                <a:latin typeface="Gill Sans MT"/>
              </a:rPr>
              <a:t>12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…?</a:t>
            </a:r>
            <a:endParaRPr lang="it-IT" sz="3300" b="0" strike="noStrike" spc="-1">
              <a:latin typeface="Arial"/>
            </a:endParaRPr>
          </a:p>
        </p:txBody>
      </p:sp>
      <p:sp>
        <p:nvSpPr>
          <p:cNvPr id="661" name="CustomShape 5"/>
          <p:cNvSpPr/>
          <p:nvPr/>
        </p:nvSpPr>
        <p:spPr>
          <a:xfrm>
            <a:off x="5613480" y="5439960"/>
            <a:ext cx="6870240" cy="43131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CustomShape 1"/>
          <p:cNvSpPr/>
          <p:nvPr/>
        </p:nvSpPr>
        <p:spPr>
          <a:xfrm>
            <a:off x="0" y="165240"/>
            <a:ext cx="13004280" cy="9588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3" name="CustomShape 2"/>
          <p:cNvSpPr/>
          <p:nvPr/>
        </p:nvSpPr>
        <p:spPr>
          <a:xfrm>
            <a:off x="4414140" y="2905200"/>
            <a:ext cx="4176000" cy="205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8280" algn="ctr">
              <a:lnSpc>
                <a:spcPts val="8569"/>
              </a:lnSpc>
            </a:pPr>
            <a:r>
              <a:rPr lang="it-IT" sz="7200" b="1" strike="noStrike" spc="-469" dirty="0">
                <a:solidFill>
                  <a:srgbClr val="FFFFFF"/>
                </a:solidFill>
                <a:latin typeface="Gill Sans MT"/>
              </a:rPr>
              <a:t>Pa</a:t>
            </a:r>
            <a:r>
              <a:rPr lang="it-IT" sz="7200" b="1" strike="noStrike" spc="-248" dirty="0">
                <a:solidFill>
                  <a:srgbClr val="FFFFFF"/>
                </a:solidFill>
                <a:latin typeface="Gill Sans MT"/>
              </a:rPr>
              <a:t>rt</a:t>
            </a:r>
            <a:r>
              <a:rPr lang="it-IT" sz="7200" b="1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-199" dirty="0">
                <a:solidFill>
                  <a:srgbClr val="FFFFFF"/>
                </a:solidFill>
                <a:latin typeface="Gill Sans MT"/>
              </a:rPr>
              <a:t>5</a:t>
            </a:r>
            <a:endParaRPr lang="it-IT" sz="7200" b="0" strike="noStrike" spc="-1" dirty="0">
              <a:latin typeface="Arial"/>
            </a:endParaRPr>
          </a:p>
          <a:p>
            <a:pPr algn="ctr">
              <a:lnSpc>
                <a:spcPts val="7608"/>
              </a:lnSpc>
            </a:pPr>
            <a:r>
              <a:rPr lang="it-IT" sz="6400" b="1" strike="noStrike" spc="327" dirty="0" err="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6400" b="1" strike="noStrike" spc="134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6400" b="1" strike="noStrike" spc="188" dirty="0" err="1">
                <a:solidFill>
                  <a:srgbClr val="FFFFFF"/>
                </a:solidFill>
                <a:latin typeface="Gill Sans MT"/>
              </a:rPr>
              <a:t>actical</a:t>
            </a:r>
            <a:r>
              <a:rPr lang="it-IT" sz="6400" b="1" strike="noStrike" spc="103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400" b="1" strike="noStrike" spc="43" dirty="0">
                <a:solidFill>
                  <a:srgbClr val="FFFFFF"/>
                </a:solidFill>
                <a:latin typeface="Gill Sans MT"/>
              </a:rPr>
              <a:t>?</a:t>
            </a:r>
            <a:endParaRPr lang="it-IT" sz="6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CustomShape 1"/>
          <p:cNvSpPr/>
          <p:nvPr/>
        </p:nvSpPr>
        <p:spPr>
          <a:xfrm>
            <a:off x="8200440" y="774720"/>
            <a:ext cx="3712320" cy="897840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5" name="CustomShape 2"/>
          <p:cNvSpPr/>
          <p:nvPr/>
        </p:nvSpPr>
        <p:spPr>
          <a:xfrm>
            <a:off x="775440" y="1134000"/>
            <a:ext cx="7492680" cy="30859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6" name="CustomShape 3"/>
          <p:cNvSpPr/>
          <p:nvPr/>
        </p:nvSpPr>
        <p:spPr>
          <a:xfrm>
            <a:off x="900000" y="1362600"/>
            <a:ext cx="7035480" cy="26287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7" name="CustomShape 4"/>
          <p:cNvSpPr/>
          <p:nvPr/>
        </p:nvSpPr>
        <p:spPr>
          <a:xfrm>
            <a:off x="1282680" y="1742760"/>
            <a:ext cx="6260040" cy="1346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079640" indent="-1066320">
              <a:lnSpc>
                <a:spcPts val="5301"/>
              </a:lnSpc>
            </a:pP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600" b="0" strike="noStrike" spc="-18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4600" b="0" strike="noStrike" spc="-11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us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(l</a:t>
            </a:r>
            <a:r>
              <a:rPr lang="it-IT" sz="4600" b="0" strike="noStrike" spc="-7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w-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e) </a:t>
            </a:r>
            <a:r>
              <a:rPr lang="it-IT" sz="4600" b="0" strike="noStrike" spc="-38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600" b="0" strike="noStrike" spc="-18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219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fter</a:t>
            </a:r>
            <a:r>
              <a:rPr lang="it-IT" sz="4600" b="0" strike="noStrike" spc="-46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219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CS</a:t>
            </a:r>
            <a:endParaRPr lang="it-IT" sz="4600" b="0" strike="noStrike" spc="-1">
              <a:latin typeface="Arial"/>
            </a:endParaRPr>
          </a:p>
        </p:txBody>
      </p:sp>
      <p:sp>
        <p:nvSpPr>
          <p:cNvPr id="668" name="CustomShape 5"/>
          <p:cNvSpPr/>
          <p:nvPr/>
        </p:nvSpPr>
        <p:spPr>
          <a:xfrm>
            <a:off x="775440" y="3930840"/>
            <a:ext cx="7492680" cy="30096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9" name="CustomShape 6"/>
          <p:cNvSpPr/>
          <p:nvPr/>
        </p:nvSpPr>
        <p:spPr>
          <a:xfrm>
            <a:off x="900000" y="4159440"/>
            <a:ext cx="7035480" cy="25524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0" name="CustomShape 7"/>
          <p:cNvSpPr/>
          <p:nvPr/>
        </p:nvSpPr>
        <p:spPr>
          <a:xfrm>
            <a:off x="775440" y="6651360"/>
            <a:ext cx="7492680" cy="23871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1" name="CustomShape 8"/>
          <p:cNvSpPr/>
          <p:nvPr/>
        </p:nvSpPr>
        <p:spPr>
          <a:xfrm>
            <a:off x="900000" y="6879960"/>
            <a:ext cx="7035480" cy="192996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2" name="CustomShape 9"/>
          <p:cNvSpPr/>
          <p:nvPr/>
        </p:nvSpPr>
        <p:spPr>
          <a:xfrm>
            <a:off x="1371600" y="3089880"/>
            <a:ext cx="6095520" cy="7510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4600" b="0" i="1" strike="noStrike" spc="-1">
                <a:solidFill>
                  <a:srgbClr val="FFFFFF"/>
                </a:solidFill>
                <a:latin typeface="Gill Sans MT"/>
              </a:rPr>
              <a:t>(l</a:t>
            </a:r>
            <a:r>
              <a:rPr lang="it-IT" sz="4600" b="0" i="1" strike="noStrike" spc="-9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4600" b="0" i="1" strike="noStrike" spc="-1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do</a:t>
            </a:r>
            <a:r>
              <a:rPr lang="it-IT" sz="4600" b="0" i="1" strike="noStrike" spc="-18">
                <a:solidFill>
                  <a:srgbClr val="FFFFFF"/>
                </a:solidFill>
                <a:latin typeface="Gill Sans MT"/>
              </a:rPr>
              <a:t>se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i="1" strike="noStrike" spc="-12">
                <a:solidFill>
                  <a:srgbClr val="FFFFFF"/>
                </a:solidFill>
                <a:latin typeface="Gill Sans MT"/>
              </a:rPr>
              <a:t>tic</a:t>
            </a:r>
            <a:r>
              <a:rPr lang="it-IT" sz="4600" b="0" i="1" strike="noStrike" spc="-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 o</a:t>
            </a:r>
            <a:r>
              <a:rPr lang="it-IT" sz="4600" b="0" i="1" strike="noStrike" spc="-1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 p</a:t>
            </a:r>
            <a:r>
              <a:rPr lang="it-IT" sz="4600" b="0" i="1" strike="noStrike" spc="-10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i="1" strike="noStrike" spc="-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4600" b="0" i="1" strike="noStrike" spc="-4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4600" b="0" i="1" strike="noStrike" spc="-29">
                <a:solidFill>
                  <a:srgbClr val="FFFFFF"/>
                </a:solidFill>
                <a:latin typeface="Gill Sans MT"/>
              </a:rPr>
              <a:t>…?)</a:t>
            </a:r>
            <a:endParaRPr lang="it-IT" sz="46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lang="it-IT" sz="4600" b="0" strike="noStrike" spc="-1">
              <a:latin typeface="Arial"/>
            </a:endParaRPr>
          </a:p>
          <a:p>
            <a:pPr marL="838080" indent="1800" algn="ctr">
              <a:lnSpc>
                <a:spcPts val="5301"/>
              </a:lnSpc>
            </a:pP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600" b="0" strike="noStrike" spc="-2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4600" b="0" strike="noStrike" spc="-11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el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us</a:t>
            </a:r>
            <a:r>
              <a:rPr lang="it-IT" sz="4600" b="0" strike="noStrike" spc="-1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(l</a:t>
            </a:r>
            <a:r>
              <a:rPr lang="it-IT" sz="4600" b="0" strike="noStrike" spc="-7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w-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dos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e)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38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600" b="0" strike="noStrike" spc="-18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219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C</a:t>
            </a:r>
            <a:endParaRPr lang="it-IT" sz="4600" b="0" strike="noStrike" spc="-1">
              <a:latin typeface="Arial"/>
            </a:endParaRPr>
          </a:p>
          <a:p>
            <a:pPr algn="ctr">
              <a:lnSpc>
                <a:spcPts val="4561"/>
              </a:lnSpc>
            </a:pPr>
            <a:r>
              <a:rPr lang="it-IT" sz="4100" b="0" i="1" strike="noStrike" spc="32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4100" b="0" i="1" strike="noStrike" spc="307">
                <a:solidFill>
                  <a:srgbClr val="FFFFFF"/>
                </a:solidFill>
                <a:latin typeface="Gill Sans MT"/>
              </a:rPr>
              <a:t>±</a:t>
            </a:r>
            <a:r>
              <a:rPr lang="it-IT" sz="41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i="1" strike="noStrike" spc="2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100" b="0" i="1" strike="noStrike" spc="-9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100" b="0" i="1" strike="noStrike" spc="4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100" b="0" i="1" strike="noStrike" spc="-4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100" b="0" i="1" strike="noStrike" spc="-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100" b="0" i="1" strike="noStrike" spc="-327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i="1" strike="noStrike" spc="-32">
                <a:solidFill>
                  <a:srgbClr val="FFFFFF"/>
                </a:solidFill>
                <a:latin typeface="Gill Sans MT"/>
              </a:rPr>
              <a:t>ASA,</a:t>
            </a:r>
            <a:r>
              <a:rPr lang="it-IT" sz="4100" b="0" i="1" strike="noStrike" spc="-327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i="1" strike="noStrike" spc="304">
                <a:solidFill>
                  <a:srgbClr val="FFFFFF"/>
                </a:solidFill>
                <a:latin typeface="Gill Sans MT"/>
              </a:rPr>
              <a:t>±</a:t>
            </a:r>
            <a:r>
              <a:rPr lang="it-IT" sz="4100" b="0" i="1" strike="noStrike" spc="-12">
                <a:solidFill>
                  <a:srgbClr val="FFFFFF"/>
                </a:solidFill>
                <a:latin typeface="Gill Sans MT"/>
              </a:rPr>
              <a:t>pl</a:t>
            </a:r>
            <a:r>
              <a:rPr lang="it-IT" sz="4100" b="0" i="1" strike="noStrike" spc="12">
                <a:solidFill>
                  <a:srgbClr val="FFFFFF"/>
                </a:solidFill>
                <a:latin typeface="Gill Sans MT"/>
              </a:rPr>
              <a:t>at</a:t>
            </a:r>
            <a:r>
              <a:rPr lang="it-IT" sz="4100" b="0" i="1" strike="noStrike" spc="2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100" b="0" i="1" strike="noStrike" spc="-4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100" b="0" i="1" strike="noStrike" spc="2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100" b="0" i="1" strike="noStrike" spc="-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1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100" b="0" i="1" strike="noStrike" spc="-1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100" b="0" i="1" strike="noStrike" spc="2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100" b="0" i="1" strike="noStrike" spc="-12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4100" b="0" i="1" strike="noStrike" spc="-4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100" b="0" i="1" strike="noStrike" spc="-38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4100" b="0" i="1" strike="noStrike" spc="32">
                <a:solidFill>
                  <a:srgbClr val="FFFFFF"/>
                </a:solidFill>
                <a:latin typeface="Gill Sans MT"/>
              </a:rPr>
              <a:t>)</a:t>
            </a:r>
            <a:endParaRPr lang="it-IT" sz="41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11"/>
              </a:spcBef>
            </a:pPr>
            <a:endParaRPr lang="it-IT" sz="4100" b="0" strike="noStrike" spc="-1">
              <a:latin typeface="Arial"/>
            </a:endParaRPr>
          </a:p>
          <a:p>
            <a:pPr marL="12600" indent="1800" algn="ctr">
              <a:lnSpc>
                <a:spcPts val="5199"/>
              </a:lnSpc>
            </a:pPr>
            <a:r>
              <a:rPr lang="it-IT" sz="4600" b="0" strike="noStrike" spc="-83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4600" b="0" strike="noStrike" spc="-168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4600" b="0" strike="noStrike" spc="-148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253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4600" b="0" strike="noStrike" spc="-29">
                <a:solidFill>
                  <a:srgbClr val="FFFFFF"/>
                </a:solidFill>
                <a:latin typeface="Gill Sans MT"/>
              </a:rPr>
              <a:t>AP</a:t>
            </a:r>
            <a:r>
              <a:rPr lang="it-IT" sz="4600" b="0" strike="noStrike" spc="-168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69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4600" b="0" strike="noStrike" spc="-52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en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6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600" b="0" strike="noStrike" spc="-72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4600" b="0" strike="noStrike" spc="-3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38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4600" b="0" strike="noStrike" spc="3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4600" b="0" strike="noStrike" spc="-58">
                <a:solidFill>
                  <a:srgbClr val="FFFFFF"/>
                </a:solidFill>
                <a:latin typeface="Gill Sans MT"/>
              </a:rPr>
              <a:t>-</a:t>
            </a:r>
            <a:r>
              <a:rPr lang="it-IT" sz="4600" b="0" strike="noStrike" spc="-5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287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4600" b="0" strike="noStrike" spc="-1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134">
                <a:solidFill>
                  <a:srgbClr val="FFFFFF"/>
                </a:solidFill>
                <a:latin typeface="Gill Sans MT"/>
              </a:rPr>
              <a:t>sc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23">
                <a:solidFill>
                  <a:srgbClr val="FFFFFF"/>
                </a:solidFill>
                <a:latin typeface="Gill Sans MT"/>
              </a:rPr>
              <a:t>score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54">
                <a:solidFill>
                  <a:srgbClr val="FFFFFF"/>
                </a:solidFill>
                <a:latin typeface="Gill Sans MT"/>
              </a:rPr>
              <a:t>is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63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600" b="0" strike="noStrike" spc="-22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38">
                <a:solidFill>
                  <a:srgbClr val="FFFFFF"/>
                </a:solidFill>
                <a:latin typeface="Gill Sans MT"/>
              </a:rPr>
              <a:t>w…</a:t>
            </a:r>
            <a:endParaRPr lang="it-IT" sz="4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CustomShape 1"/>
          <p:cNvSpPr/>
          <p:nvPr/>
        </p:nvSpPr>
        <p:spPr>
          <a:xfrm>
            <a:off x="496800" y="3061800"/>
            <a:ext cx="7450200" cy="36280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4" name="CustomShape 2"/>
          <p:cNvSpPr/>
          <p:nvPr/>
        </p:nvSpPr>
        <p:spPr>
          <a:xfrm>
            <a:off x="580680" y="3145320"/>
            <a:ext cx="7282800" cy="346068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75" name="CustomShape 3"/>
          <p:cNvSpPr/>
          <p:nvPr/>
        </p:nvSpPr>
        <p:spPr>
          <a:xfrm rot="21300000">
            <a:off x="2161440" y="4035600"/>
            <a:ext cx="4092480" cy="81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6449"/>
              </a:lnSpc>
            </a:pPr>
            <a:r>
              <a:rPr lang="it-IT" sz="8100" b="0" strike="noStrike" spc="-1041" baseline="-200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8100" b="0" strike="noStrike" spc="-1" baseline="-200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8100" b="0" strike="noStrike" spc="-140" baseline="-200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8100" b="0" strike="noStrike" spc="-1" baseline="-100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8100" b="0" strike="noStrike" spc="-140" baseline="-1000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4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400" b="0" strike="noStrike" spc="-168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400" b="0" strike="noStrike" spc="-1">
                <a:solidFill>
                  <a:srgbClr val="FFFFFF"/>
                </a:solidFill>
                <a:latin typeface="Gill Sans MT"/>
              </a:rPr>
              <a:t>the</a:t>
            </a:r>
            <a:r>
              <a:rPr lang="it-IT" sz="5400" b="0" strike="noStrike" spc="-9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8100" b="0" strike="noStrike" spc="-253" baseline="100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8100" b="0" strike="noStrike" spc="-313" baseline="200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8100" b="0" strike="noStrike" spc="-1" baseline="2000">
                <a:solidFill>
                  <a:srgbClr val="FFFFFF"/>
                </a:solidFill>
                <a:latin typeface="Gill Sans MT"/>
              </a:rPr>
              <a:t>y:</a:t>
            </a:r>
            <a:endParaRPr lang="it-IT" sz="8100" b="0" strike="noStrike" spc="-1">
              <a:latin typeface="Arial"/>
            </a:endParaRPr>
          </a:p>
        </p:txBody>
      </p:sp>
      <p:sp>
        <p:nvSpPr>
          <p:cNvPr id="676" name="CustomShape 4"/>
          <p:cNvSpPr/>
          <p:nvPr/>
        </p:nvSpPr>
        <p:spPr>
          <a:xfrm rot="21300000">
            <a:off x="1542600" y="4875120"/>
            <a:ext cx="5481000" cy="123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8100" b="0" strike="noStrike" spc="-177" baseline="-500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8100" b="0" strike="noStrike" spc="-35" baseline="-5000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8100" b="0" strike="noStrike" spc="-140" baseline="-5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8100" b="0" strike="noStrike" spc="-177" baseline="-4000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8100" b="0" strike="noStrike" spc="-43" baseline="-4000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8100" b="0" strike="noStrike" spc="-185" baseline="-400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8100" b="0" strike="noStrike" spc="-12" baseline="-3000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8100" b="0" strike="noStrike" spc="-1" baseline="-200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8100" b="0" strike="noStrike" spc="-140" baseline="-2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8100" b="0" strike="noStrike" spc="-177" baseline="-200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8100" b="0" strike="noStrike" spc="-35" baseline="-1000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8100" b="0" strike="noStrike" spc="-140" baseline="-1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8100" b="0" strike="noStrike" spc="-43" baseline="-100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8100" b="0" strike="noStrike" spc="-185" baseline="-100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400" b="0" strike="noStrike" spc="-117">
                <a:solidFill>
                  <a:srgbClr val="FFFFFF"/>
                </a:solidFill>
                <a:latin typeface="Gill Sans MT"/>
              </a:rPr>
              <a:t>ss</a:t>
            </a:r>
            <a:r>
              <a:rPr lang="it-IT" sz="5400" b="0" strike="noStrike" spc="-9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8100" b="0" strike="noStrike" spc="-1" baseline="1000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8100" b="0" strike="noStrike" spc="-140" baseline="1000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8100" b="0" strike="noStrike" spc="-1" baseline="1000">
                <a:solidFill>
                  <a:srgbClr val="FFFFFF"/>
                </a:solidFill>
                <a:latin typeface="Gill Sans MT"/>
              </a:rPr>
              <a:t>e</a:t>
            </a:r>
            <a:endParaRPr lang="it-IT" sz="8100" b="0" strike="noStrike" spc="-1">
              <a:latin typeface="Arial"/>
            </a:endParaRPr>
          </a:p>
        </p:txBody>
      </p:sp>
      <p:sp>
        <p:nvSpPr>
          <p:cNvPr id="677" name="CustomShape 5"/>
          <p:cNvSpPr/>
          <p:nvPr/>
        </p:nvSpPr>
        <p:spPr>
          <a:xfrm>
            <a:off x="7811640" y="520560"/>
            <a:ext cx="3879720" cy="92325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extShape 1"/>
          <p:cNvSpPr txBox="1"/>
          <p:nvPr/>
        </p:nvSpPr>
        <p:spPr>
          <a:xfrm>
            <a:off x="952560" y="372240"/>
            <a:ext cx="11099520" cy="1628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16400">
              <a:lnSpc>
                <a:spcPct val="100000"/>
              </a:lnSpc>
            </a:pPr>
            <a:r>
              <a:rPr lang="it-IT" sz="5600" b="0" strike="noStrike" spc="-32">
                <a:solidFill>
                  <a:srgbClr val="FFFFFF"/>
                </a:solidFill>
                <a:latin typeface="Gill Sans MT"/>
              </a:rPr>
              <a:t>And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29">
                <a:solidFill>
                  <a:srgbClr val="FFFFFF"/>
                </a:solidFill>
                <a:latin typeface="Gill Sans MT"/>
              </a:rPr>
              <a:t>dura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600" b="0" strike="noStrike" spc="-3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5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6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5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9" name="CustomShape 2"/>
          <p:cNvSpPr/>
          <p:nvPr/>
        </p:nvSpPr>
        <p:spPr>
          <a:xfrm>
            <a:off x="451800" y="1905840"/>
            <a:ext cx="12101040" cy="1047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0" name="CustomShape 3"/>
          <p:cNvSpPr/>
          <p:nvPr/>
        </p:nvSpPr>
        <p:spPr>
          <a:xfrm>
            <a:off x="527760" y="1982160"/>
            <a:ext cx="11948760" cy="8953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1" name="CustomShape 4"/>
          <p:cNvSpPr/>
          <p:nvPr/>
        </p:nvSpPr>
        <p:spPr>
          <a:xfrm>
            <a:off x="387360" y="4013280"/>
            <a:ext cx="12236040" cy="57402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2" name="CustomShape 5"/>
          <p:cNvSpPr/>
          <p:nvPr/>
        </p:nvSpPr>
        <p:spPr>
          <a:xfrm>
            <a:off x="451800" y="2849400"/>
            <a:ext cx="12101040" cy="1047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3" name="CustomShape 6"/>
          <p:cNvSpPr/>
          <p:nvPr/>
        </p:nvSpPr>
        <p:spPr>
          <a:xfrm>
            <a:off x="527760" y="2925360"/>
            <a:ext cx="11948760" cy="8953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4" name="CustomShape 7"/>
          <p:cNvSpPr/>
          <p:nvPr/>
        </p:nvSpPr>
        <p:spPr>
          <a:xfrm>
            <a:off x="2057400" y="1151640"/>
            <a:ext cx="8887680" cy="3074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240" algn="ctr">
              <a:lnSpc>
                <a:spcPct val="100000"/>
              </a:lnSpc>
            </a:pPr>
            <a:r>
              <a:rPr lang="it-IT" sz="43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ho</a:t>
            </a:r>
            <a:r>
              <a:rPr lang="it-IT" sz="4300" b="0" i="1" strike="noStrike" spc="148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300" b="0" i="1" strike="noStrike" spc="-12">
                <a:solidFill>
                  <a:srgbClr val="FFFB00"/>
                </a:solidFill>
                <a:latin typeface="Gill Sans MT"/>
              </a:rPr>
              <a:t>ter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i="1" strike="noStrike" spc="-12">
                <a:solidFill>
                  <a:srgbClr val="FFFB00"/>
                </a:solidFill>
                <a:latin typeface="Gill Sans MT"/>
              </a:rPr>
              <a:t>is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300" b="0" i="1" strike="noStrike" spc="-1">
                <a:solidFill>
                  <a:srgbClr val="FFFB00"/>
                </a:solidFill>
                <a:latin typeface="Gill Sans MT"/>
              </a:rPr>
              <a:t>(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p</a:t>
            </a:r>
            <a:r>
              <a:rPr lang="it-IT" sz="4300" b="0" i="1" strike="noStrike" spc="-103">
                <a:solidFill>
                  <a:srgbClr val="FFFB00"/>
                </a:solidFill>
                <a:latin typeface="Gill Sans MT"/>
              </a:rPr>
              <a:t>r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obab</a:t>
            </a:r>
            <a:r>
              <a:rPr lang="it-IT" sz="4300" b="0" i="1" strike="noStrike" spc="-12">
                <a:solidFill>
                  <a:srgbClr val="FFFB00"/>
                </a:solidFill>
                <a:latin typeface="Gill Sans MT"/>
              </a:rPr>
              <a:t>ly)</a:t>
            </a:r>
            <a:r>
              <a:rPr lang="it-IT" sz="4300" b="0" i="1" strike="noStrike" spc="-4">
                <a:solidFill>
                  <a:srgbClr val="FFFB00"/>
                </a:solidFill>
                <a:latin typeface="Gill Sans MT"/>
              </a:rPr>
              <a:t> b</a:t>
            </a:r>
            <a:r>
              <a:rPr lang="it-IT" sz="4300" b="0" i="1" strike="noStrike" spc="-12">
                <a:solidFill>
                  <a:srgbClr val="FFFB00"/>
                </a:solidFill>
                <a:latin typeface="Gill Sans MT"/>
              </a:rPr>
              <a:t>etter</a:t>
            </a:r>
            <a:endParaRPr lang="it-IT" sz="43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339"/>
              </a:spcBef>
            </a:pP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Bern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CI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94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eg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800" b="0" strike="noStrike" spc="-12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800" b="0" strike="noStrike" spc="10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800" b="0" strike="noStrike" spc="-18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(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n=8,772,</a:t>
            </a:r>
            <a:r>
              <a:rPr lang="it-IT" sz="3800" b="0" strike="noStrike" spc="-38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568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wi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38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800" b="0" strike="noStrike" spc="-15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800" b="0" strike="noStrike" spc="-18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800" b="0" strike="noStrike" spc="-1">
                <a:solidFill>
                  <a:srgbClr val="FFFFFF"/>
                </a:solidFill>
                <a:latin typeface="Gill Sans MT"/>
              </a:rPr>
              <a:t>C)</a:t>
            </a:r>
            <a:endParaRPr lang="it-IT" sz="38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40"/>
              </a:spcBef>
            </a:pP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Ca</a:t>
            </a:r>
            <a:r>
              <a:rPr lang="it-IT" sz="3300" b="0" strike="noStrike" spc="-6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12">
                <a:solidFill>
                  <a:srgbClr val="FFFFFF"/>
                </a:solidFill>
                <a:latin typeface="Gill Sans MT"/>
              </a:rPr>
              <a:t>ac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dea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th,</a:t>
            </a:r>
            <a:r>
              <a:rPr lang="it-IT" sz="3300" b="0" strike="noStrike" spc="-33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29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I,</a:t>
            </a:r>
            <a:r>
              <a:rPr lang="it-IT" sz="3300" b="0" strike="noStrike" spc="-33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3300" b="0" strike="noStrike" spc="-8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300" b="0" strike="noStrike" spc="-97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3300" b="0" strike="noStrike" spc="6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300" b="0" strike="noStrike" spc="-333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ef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3300" b="0" strike="noStrike" spc="-412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TIM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ma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3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3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300" b="0" strike="noStrike" spc="-18">
                <a:solidFill>
                  <a:srgbClr val="FFFFFF"/>
                </a:solidFill>
                <a:latin typeface="Gill Sans MT"/>
              </a:rPr>
              <a:t>eed</a:t>
            </a:r>
            <a:endParaRPr lang="it-IT" sz="3300" b="0" strike="noStrike" spc="-1">
              <a:latin typeface="Arial"/>
            </a:endParaRPr>
          </a:p>
        </p:txBody>
      </p:sp>
      <p:sp>
        <p:nvSpPr>
          <p:cNvPr id="685" name="CustomShape 8"/>
          <p:cNvSpPr/>
          <p:nvPr/>
        </p:nvSpPr>
        <p:spPr>
          <a:xfrm>
            <a:off x="355680" y="9236160"/>
            <a:ext cx="4944240" cy="76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500" b="0" i="1" strike="noStrike" spc="-43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2500" b="0" i="1" strike="noStrike" spc="-3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500" b="0" i="1" strike="noStrike" spc="-43">
                <a:solidFill>
                  <a:srgbClr val="FFFFFF"/>
                </a:solidFill>
                <a:latin typeface="Gill Sans MT"/>
              </a:rPr>
              <a:t>sk</a:t>
            </a:r>
            <a:r>
              <a:rPr lang="it-IT" sz="2500" b="0" i="1" strike="noStrike" spc="-29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i="1" strike="noStrike" spc="-12">
                <a:solidFill>
                  <a:srgbClr val="FFFFFF"/>
                </a:solidFill>
                <a:latin typeface="Gill Sans MT"/>
              </a:rPr>
              <a:t>nas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58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500" b="0" i="1" strike="noStrike" spc="-1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500" b="0" i="1" strike="noStrike" spc="-12">
                <a:solidFill>
                  <a:srgbClr val="FFFFFF"/>
                </a:solidFill>
                <a:latin typeface="Gill Sans MT"/>
              </a:rPr>
              <a:t>CC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500" b="0" i="1" strike="noStrike" spc="-89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11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500" b="0" i="1" strike="noStrike" spc="-18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2500" b="0" i="1" strike="noStrike" spc="-29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25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500" b="0" i="1" strike="noStrike" spc="-24">
                <a:solidFill>
                  <a:srgbClr val="FFFFFF"/>
                </a:solidFill>
                <a:latin typeface="Gill Sans MT"/>
              </a:rPr>
              <a:t>2016;9:1473</a:t>
            </a:r>
            <a:endParaRPr lang="it-IT" sz="2500" b="0" strike="noStrike" spc="-1">
              <a:latin typeface="Arial"/>
            </a:endParaRPr>
          </a:p>
        </p:txBody>
      </p:sp>
      <p:sp>
        <p:nvSpPr>
          <p:cNvPr id="686" name="CustomShape 9"/>
          <p:cNvSpPr/>
          <p:nvPr/>
        </p:nvSpPr>
        <p:spPr>
          <a:xfrm>
            <a:off x="7784280" y="5019120"/>
            <a:ext cx="2296800" cy="22968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7" name="CustomShape 10"/>
          <p:cNvSpPr/>
          <p:nvPr/>
        </p:nvSpPr>
        <p:spPr>
          <a:xfrm>
            <a:off x="8230320" y="5412600"/>
            <a:ext cx="1297080" cy="13010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084200" y="1771560"/>
            <a:ext cx="5225400" cy="53971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CustomShape 2"/>
          <p:cNvSpPr/>
          <p:nvPr/>
        </p:nvSpPr>
        <p:spPr>
          <a:xfrm>
            <a:off x="483120" y="2374920"/>
            <a:ext cx="3759120" cy="71496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3"/>
          <p:cNvSpPr/>
          <p:nvPr/>
        </p:nvSpPr>
        <p:spPr>
          <a:xfrm>
            <a:off x="8681400" y="971640"/>
            <a:ext cx="4323240" cy="87818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" name="CustomShape 4"/>
          <p:cNvSpPr/>
          <p:nvPr/>
        </p:nvSpPr>
        <p:spPr>
          <a:xfrm>
            <a:off x="8914680" y="1321200"/>
            <a:ext cx="3767760" cy="84322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5"/>
          <p:cNvSpPr/>
          <p:nvPr/>
        </p:nvSpPr>
        <p:spPr>
          <a:xfrm>
            <a:off x="415800" y="261360"/>
            <a:ext cx="12216960" cy="116820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5" name="CustomShape 6"/>
          <p:cNvSpPr/>
          <p:nvPr/>
        </p:nvSpPr>
        <p:spPr>
          <a:xfrm>
            <a:off x="444600" y="266760"/>
            <a:ext cx="12115440" cy="10663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6" name="TextShape 7"/>
          <p:cNvSpPr txBox="1"/>
          <p:nvPr/>
        </p:nvSpPr>
        <p:spPr>
          <a:xfrm>
            <a:off x="952560" y="372240"/>
            <a:ext cx="11099520" cy="1754640"/>
          </a:xfrm>
          <a:prstGeom prst="rect">
            <a:avLst/>
          </a:prstGeom>
          <a:noFill/>
          <a:ln>
            <a:noFill/>
          </a:ln>
        </p:spPr>
        <p:txBody>
          <a:bodyPr lIns="0" tIns="126000" rIns="0" bIns="0"/>
          <a:lstStyle/>
          <a:p>
            <a:pPr marL="1498680">
              <a:lnSpc>
                <a:spcPct val="100000"/>
              </a:lnSpc>
            </a:pPr>
            <a:r>
              <a:rPr lang="it-IT" sz="5100" b="0" strike="noStrike" spc="-63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639">
                <a:solidFill>
                  <a:srgbClr val="FFFFFF"/>
                </a:solidFill>
                <a:latin typeface="Gill Sans MT"/>
              </a:rPr>
              <a:t> T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pel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100" b="0" strike="noStrike" spc="-7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100" b="0" strike="noStrike" spc="-18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Be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32">
                <a:solidFill>
                  <a:srgbClr val="FFFFFF"/>
                </a:solidFill>
                <a:latin typeface="Gill Sans MT"/>
              </a:rPr>
              <a:t>um</a:t>
            </a:r>
            <a:endParaRPr lang="it-IT" sz="5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CustomShape 8"/>
          <p:cNvSpPr/>
          <p:nvPr/>
        </p:nvSpPr>
        <p:spPr>
          <a:xfrm>
            <a:off x="2455560" y="885960"/>
            <a:ext cx="1485000" cy="360"/>
          </a:xfrm>
          <a:custGeom>
            <a:avLst/>
            <a:gdLst/>
            <a:ahLst/>
            <a:cxnLst/>
            <a:rect l="l" t="t" r="r" b="b"/>
            <a:pathLst>
              <a:path w="1485264">
                <a:moveTo>
                  <a:pt x="0" y="0"/>
                </a:moveTo>
                <a:lnTo>
                  <a:pt x="1484839" y="0"/>
                </a:lnTo>
              </a:path>
            </a:pathLst>
          </a:custGeom>
          <a:noFill/>
          <a:ln w="3312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CustomShape 1"/>
          <p:cNvSpPr/>
          <p:nvPr/>
        </p:nvSpPr>
        <p:spPr>
          <a:xfrm>
            <a:off x="0" y="1686240"/>
            <a:ext cx="9574560" cy="421596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9" name="CustomShape 2"/>
          <p:cNvSpPr/>
          <p:nvPr/>
        </p:nvSpPr>
        <p:spPr>
          <a:xfrm>
            <a:off x="353160" y="1919880"/>
            <a:ext cx="8988120" cy="360180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0" name="CustomShape 3"/>
          <p:cNvSpPr/>
          <p:nvPr/>
        </p:nvSpPr>
        <p:spPr>
          <a:xfrm rot="21300000">
            <a:off x="920880" y="2651760"/>
            <a:ext cx="7282800" cy="73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5825"/>
              </a:lnSpc>
            </a:pPr>
            <a:r>
              <a:rPr lang="it-IT" sz="7350" b="0" strike="noStrike" spc="-364" baseline="-500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7350" b="0" strike="noStrike" spc="-208" baseline="-3000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7350" b="0" strike="noStrike" spc="-171" baseline="-300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350" b="0" strike="noStrike" spc="-126" baseline="-300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7350" b="0" strike="noStrike" spc="-35" baseline="-2000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7350" b="0" strike="noStrike" spc="-126" baseline="-2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350" b="0" strike="noStrike" spc="-35" baseline="-2000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7350" b="0" strike="noStrike" spc="-171" baseline="-200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350" b="0" strike="noStrike" spc="-1" baseline="-1000">
                <a:solidFill>
                  <a:srgbClr val="FFFFFF"/>
                </a:solidFill>
                <a:latin typeface="Gill Sans MT"/>
              </a:rPr>
              <a:t>mb</a:t>
            </a:r>
            <a:r>
              <a:rPr lang="it-IT" sz="7350" b="0" strike="noStrike" spc="-126" baseline="-100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9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900" b="0" strike="noStrike" spc="-83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900" b="0" strike="noStrike" spc="-24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4900" b="0" strike="noStrike" spc="-15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350" b="0" strike="noStrike" spc="-321" baseline="100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350" b="0" strike="noStrike" spc="-43" baseline="2000">
                <a:solidFill>
                  <a:srgbClr val="FFFFFF"/>
                </a:solidFill>
                <a:latin typeface="Gill Sans MT"/>
              </a:rPr>
              <a:t>AP</a:t>
            </a:r>
            <a:r>
              <a:rPr lang="it-IT" sz="7350" b="0" strike="noStrike" spc="-126" baseline="2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350" b="0" strike="noStrike" spc="-1" baseline="3000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7350" b="0" strike="noStrike" spc="-231" baseline="300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350" b="0" strike="noStrike" spc="-321" baseline="400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350" b="0" strike="noStrike" spc="-49" baseline="5000">
                <a:solidFill>
                  <a:srgbClr val="FFFFFF"/>
                </a:solidFill>
                <a:latin typeface="Gill Sans MT"/>
              </a:rPr>
              <a:t>A</a:t>
            </a:r>
            <a:endParaRPr lang="it-IT" sz="7350" b="0" strike="noStrike" spc="-1">
              <a:latin typeface="Arial"/>
            </a:endParaRPr>
          </a:p>
        </p:txBody>
      </p:sp>
      <p:sp>
        <p:nvSpPr>
          <p:cNvPr id="691" name="CustomShape 4"/>
          <p:cNvSpPr/>
          <p:nvPr/>
        </p:nvSpPr>
        <p:spPr>
          <a:xfrm rot="21300000">
            <a:off x="2095200" y="3390480"/>
            <a:ext cx="5538240" cy="111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7350" b="0" strike="noStrike" spc="-126" baseline="-4000" dirty="0" err="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7350" b="0" strike="noStrike" spc="-1" baseline="-3000" dirty="0" err="1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7350" b="0" strike="noStrike" spc="-126" baseline="-3000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350" b="0" strike="noStrike" spc="-199" baseline="-2000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7350" b="0" strike="noStrike" spc="-1" baseline="-2000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350" b="0" strike="noStrike" spc="-868" baseline="-2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350" b="0" strike="noStrike" spc="-126" baseline="-1000" dirty="0">
                <a:solidFill>
                  <a:srgbClr val="FFFFFF"/>
                </a:solidFill>
                <a:latin typeface="Gill Sans MT"/>
              </a:rPr>
              <a:t>‘</a:t>
            </a:r>
            <a:r>
              <a:rPr lang="it-IT" sz="7350" b="0" strike="noStrike" spc="-35" baseline="-1000" dirty="0" err="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7350" b="0" strike="noStrike" spc="-171" baseline="-1000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9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900" b="0" strike="noStrike" spc="-83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900" b="0" strike="noStrike" spc="-24" dirty="0" err="1">
                <a:solidFill>
                  <a:srgbClr val="FFFFFF"/>
                </a:solidFill>
                <a:latin typeface="Gill Sans MT"/>
              </a:rPr>
              <a:t>nece</a:t>
            </a:r>
            <a:r>
              <a:rPr lang="it-IT" sz="4900" b="0" strike="noStrike" spc="-103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7350" b="0" strike="noStrike" spc="-154" baseline="2000" dirty="0" err="1">
                <a:solidFill>
                  <a:srgbClr val="FFFFFF"/>
                </a:solidFill>
                <a:latin typeface="Gill Sans MT"/>
              </a:rPr>
              <a:t>sa</a:t>
            </a:r>
            <a:r>
              <a:rPr lang="it-IT" sz="7350" b="0" strike="noStrike" spc="58" baseline="2000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7350" b="0" strike="noStrike" spc="-1" baseline="3000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7350" b="0" strike="noStrike" spc="-1" baseline="3000" dirty="0">
                <a:solidFill>
                  <a:srgbClr val="FFFFFF"/>
                </a:solidFill>
                <a:latin typeface="Gill Sans MT"/>
              </a:rPr>
              <a:t>’</a:t>
            </a:r>
            <a:endParaRPr lang="it-IT" sz="7350" b="0" strike="noStrike" spc="-1" dirty="0">
              <a:latin typeface="Arial"/>
            </a:endParaRPr>
          </a:p>
        </p:txBody>
      </p:sp>
      <p:sp>
        <p:nvSpPr>
          <p:cNvPr id="692" name="CustomShape 5"/>
          <p:cNvSpPr/>
          <p:nvPr/>
        </p:nvSpPr>
        <p:spPr>
          <a:xfrm rot="21300000">
            <a:off x="1983385" y="4366282"/>
            <a:ext cx="5924520" cy="7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ts val="5550"/>
              </a:lnSpc>
            </a:pPr>
            <a:r>
              <a:rPr lang="it-IT" sz="7050" b="0" i="1" strike="noStrike" spc="-58" baseline="-2000" dirty="0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7050" b="0" i="1" strike="noStrike" spc="-199" baseline="-2000" dirty="0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7050" b="0" i="1" strike="noStrike" spc="-58" baseline="-2000" dirty="0">
                <a:solidFill>
                  <a:srgbClr val="FFFFFF"/>
                </a:solidFill>
                <a:latin typeface="Gill Sans MT"/>
              </a:rPr>
              <a:t>.</a:t>
            </a:r>
            <a:r>
              <a:rPr lang="it-IT" sz="7050" b="0" i="1" strike="noStrike" spc="-177" baseline="-2000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050" b="0" i="1" strike="noStrike" spc="-222" baseline="-1000" dirty="0">
                <a:solidFill>
                  <a:srgbClr val="FFFFFF"/>
                </a:solidFill>
                <a:latin typeface="Gill Sans MT"/>
              </a:rPr>
              <a:t>.</a:t>
            </a:r>
            <a:r>
              <a:rPr lang="it-IT" sz="7050" b="0" i="1" strike="noStrike" spc="-687" baseline="-1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050" b="0" i="1" strike="noStrike" spc="-126" baseline="-1000" dirty="0" err="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7050" b="0" i="1" strike="noStrike" spc="-66" baseline="-1000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700" b="0" i="1" strike="noStrike" spc="-1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700" b="0" i="1" strike="noStrike" spc="-83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700" b="0" i="1" strike="noStrike" spc="-43" dirty="0" err="1">
                <a:solidFill>
                  <a:srgbClr val="FFFFFF"/>
                </a:solidFill>
                <a:latin typeface="Gill Sans MT"/>
              </a:rPr>
              <a:t>nd</a:t>
            </a:r>
            <a:r>
              <a:rPr lang="it-IT" sz="4700" b="0" i="1" strike="noStrike" spc="-83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050" b="0" i="1" strike="noStrike" spc="49" baseline="1000" dirty="0">
                <a:solidFill>
                  <a:srgbClr val="FFFFFF"/>
                </a:solidFill>
                <a:latin typeface="Gill Sans MT"/>
              </a:rPr>
              <a:t>1-3-6</a:t>
            </a:r>
            <a:r>
              <a:rPr lang="it-IT" sz="7050" b="0" i="1" strike="noStrike" spc="-126" baseline="1000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050" b="0" i="1" strike="noStrike" spc="-126" baseline="3000" dirty="0" err="1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7050" b="0" i="1" strike="noStrike" spc="-126" baseline="4000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050" b="0" i="1" strike="noStrike" spc="-66" baseline="4000" dirty="0" err="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7050" b="0" i="1" strike="noStrike" spc="-162" baseline="4000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7050" b="0" i="1" strike="noStrike" spc="-29" baseline="5000" dirty="0" err="1">
                <a:solidFill>
                  <a:srgbClr val="FFFFFF"/>
                </a:solidFill>
                <a:latin typeface="Gill Sans MT"/>
              </a:rPr>
              <a:t>hs</a:t>
            </a:r>
            <a:r>
              <a:rPr lang="it-IT" sz="7050" b="0" i="1" strike="noStrike" spc="-29" baseline="5000" dirty="0">
                <a:solidFill>
                  <a:srgbClr val="FFFFFF"/>
                </a:solidFill>
                <a:latin typeface="Gill Sans MT"/>
              </a:rPr>
              <a:t>)</a:t>
            </a:r>
            <a:endParaRPr lang="it-IT" sz="7050" b="0" strike="noStrike" spc="-1" dirty="0">
              <a:latin typeface="Arial"/>
            </a:endParaRPr>
          </a:p>
        </p:txBody>
      </p:sp>
      <p:sp>
        <p:nvSpPr>
          <p:cNvPr id="693" name="CustomShape 6"/>
          <p:cNvSpPr/>
          <p:nvPr/>
        </p:nvSpPr>
        <p:spPr>
          <a:xfrm>
            <a:off x="8056800" y="901800"/>
            <a:ext cx="3132000" cy="74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it-IT" sz="4900" b="0" strike="noStrike" spc="-1">
                <a:solidFill>
                  <a:srgbClr val="FFFFFF"/>
                </a:solidFill>
                <a:latin typeface="Gill Sans MT"/>
              </a:rPr>
              <a:t>C</a:t>
            </a:r>
            <a:endParaRPr lang="it-IT" sz="4900" b="0" strike="noStrike" spc="-1">
              <a:latin typeface="Arial"/>
            </a:endParaRPr>
          </a:p>
        </p:txBody>
      </p:sp>
      <p:sp>
        <p:nvSpPr>
          <p:cNvPr id="694" name="CustomShape 7"/>
          <p:cNvSpPr/>
          <p:nvPr/>
        </p:nvSpPr>
        <p:spPr>
          <a:xfrm>
            <a:off x="3070440" y="0"/>
            <a:ext cx="9933840" cy="96361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5" name="CustomShape 8"/>
          <p:cNvSpPr/>
          <p:nvPr/>
        </p:nvSpPr>
        <p:spPr>
          <a:xfrm>
            <a:off x="8434080" y="901800"/>
            <a:ext cx="2754360" cy="885168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Rettangolo 1"/>
          <p:cNvSpPr/>
          <p:nvPr/>
        </p:nvSpPr>
        <p:spPr>
          <a:xfrm>
            <a:off x="4562280" y="136187"/>
            <a:ext cx="5248980" cy="15126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CustomShape 1"/>
          <p:cNvSpPr/>
          <p:nvPr/>
        </p:nvSpPr>
        <p:spPr>
          <a:xfrm>
            <a:off x="8661240" y="291960"/>
            <a:ext cx="4166280" cy="41900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7" name="CustomShape 2"/>
          <p:cNvSpPr/>
          <p:nvPr/>
        </p:nvSpPr>
        <p:spPr>
          <a:xfrm>
            <a:off x="1042560" y="6388200"/>
            <a:ext cx="2085480" cy="360"/>
          </a:xfrm>
          <a:custGeom>
            <a:avLst/>
            <a:gdLst/>
            <a:ahLst/>
            <a:cxnLst/>
            <a:rect l="l" t="t" r="r" b="b"/>
            <a:pathLst>
              <a:path w="2085975">
                <a:moveTo>
                  <a:pt x="0" y="0"/>
                </a:moveTo>
                <a:lnTo>
                  <a:pt x="2085454" y="0"/>
                </a:lnTo>
              </a:path>
            </a:pathLst>
          </a:custGeom>
          <a:noFill/>
          <a:ln w="63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98" name="CustomShape 3"/>
          <p:cNvSpPr/>
          <p:nvPr/>
        </p:nvSpPr>
        <p:spPr>
          <a:xfrm>
            <a:off x="1130400" y="6558480"/>
            <a:ext cx="1623960" cy="1279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200" b="0" strike="noStrike" spc="-1">
                <a:solidFill>
                  <a:srgbClr val="FFFFFF"/>
                </a:solidFill>
                <a:latin typeface="Gill Sans MT"/>
              </a:rPr>
              <a:t>30</a:t>
            </a:r>
            <a:r>
              <a:rPr lang="it-IT" sz="42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200" b="0" strike="noStrike" spc="-24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4200" b="0" strike="noStrike" spc="-18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200" b="0" strike="noStrike" spc="-18">
                <a:solidFill>
                  <a:srgbClr val="FFFFFF"/>
                </a:solidFill>
                <a:latin typeface="Gill Sans MT"/>
              </a:rPr>
              <a:t>ys</a:t>
            </a:r>
            <a:endParaRPr lang="it-IT" sz="4200" b="0" strike="noStrike" spc="-1">
              <a:latin typeface="Arial"/>
            </a:endParaRPr>
          </a:p>
        </p:txBody>
      </p:sp>
      <p:sp>
        <p:nvSpPr>
          <p:cNvPr id="699" name="CustomShape 4"/>
          <p:cNvSpPr/>
          <p:nvPr/>
        </p:nvSpPr>
        <p:spPr>
          <a:xfrm>
            <a:off x="3365640" y="6388200"/>
            <a:ext cx="4842720" cy="360"/>
          </a:xfrm>
          <a:custGeom>
            <a:avLst/>
            <a:gdLst/>
            <a:ahLst/>
            <a:cxnLst/>
            <a:rect l="l" t="t" r="r" b="b"/>
            <a:pathLst>
              <a:path w="4843145">
                <a:moveTo>
                  <a:pt x="0" y="0"/>
                </a:moveTo>
                <a:lnTo>
                  <a:pt x="4843029" y="0"/>
                </a:lnTo>
              </a:path>
            </a:pathLst>
          </a:custGeom>
          <a:noFill/>
          <a:ln w="63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0" name="CustomShape 5"/>
          <p:cNvSpPr/>
          <p:nvPr/>
        </p:nvSpPr>
        <p:spPr>
          <a:xfrm>
            <a:off x="4356000" y="6558480"/>
            <a:ext cx="2866680" cy="63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200" b="0" strike="noStrike" spc="-4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4200" b="0" strike="noStrike" spc="-1">
                <a:solidFill>
                  <a:srgbClr val="FFFFFF"/>
                </a:solidFill>
                <a:latin typeface="Gill Sans MT"/>
              </a:rPr>
              <a:t>&lt;)</a:t>
            </a:r>
            <a:r>
              <a:rPr lang="it-IT" sz="42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200" b="0" strike="noStrike" spc="-1">
                <a:solidFill>
                  <a:srgbClr val="FFFFFF"/>
                </a:solidFill>
                <a:latin typeface="Gill Sans MT"/>
              </a:rPr>
              <a:t>6</a:t>
            </a:r>
            <a:r>
              <a:rPr lang="it-IT" sz="42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200" b="0" strike="noStrike" spc="-24">
                <a:solidFill>
                  <a:srgbClr val="FFFFFF"/>
                </a:solidFill>
                <a:latin typeface="Gill Sans MT"/>
              </a:rPr>
              <a:t>months</a:t>
            </a:r>
            <a:endParaRPr lang="it-IT" sz="4200" b="0" strike="noStrike" spc="-1">
              <a:latin typeface="Arial"/>
            </a:endParaRPr>
          </a:p>
        </p:txBody>
      </p:sp>
      <p:sp>
        <p:nvSpPr>
          <p:cNvPr id="701" name="CustomShape 6"/>
          <p:cNvSpPr/>
          <p:nvPr/>
        </p:nvSpPr>
        <p:spPr>
          <a:xfrm>
            <a:off x="8472960" y="6388200"/>
            <a:ext cx="1898280" cy="360"/>
          </a:xfrm>
          <a:custGeom>
            <a:avLst/>
            <a:gdLst/>
            <a:ahLst/>
            <a:cxnLst/>
            <a:rect l="l" t="t" r="r" b="b"/>
            <a:pathLst>
              <a:path w="1898650">
                <a:moveTo>
                  <a:pt x="0" y="0"/>
                </a:moveTo>
                <a:lnTo>
                  <a:pt x="1898590" y="0"/>
                </a:lnTo>
              </a:path>
            </a:pathLst>
          </a:custGeom>
          <a:noFill/>
          <a:ln w="63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2" name="CustomShape 7"/>
          <p:cNvSpPr/>
          <p:nvPr/>
        </p:nvSpPr>
        <p:spPr>
          <a:xfrm>
            <a:off x="10464840" y="6388200"/>
            <a:ext cx="563400" cy="360"/>
          </a:xfrm>
          <a:custGeom>
            <a:avLst/>
            <a:gdLst/>
            <a:ahLst/>
            <a:cxnLst/>
            <a:rect l="l" t="t" r="r" b="b"/>
            <a:pathLst>
              <a:path w="563879">
                <a:moveTo>
                  <a:pt x="0" y="0"/>
                </a:moveTo>
                <a:lnTo>
                  <a:pt x="563891" y="0"/>
                </a:lnTo>
              </a:path>
            </a:pathLst>
          </a:custGeom>
          <a:noFill/>
          <a:ln w="63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3" name="CustomShape 8"/>
          <p:cNvSpPr/>
          <p:nvPr/>
        </p:nvSpPr>
        <p:spPr>
          <a:xfrm>
            <a:off x="11112480" y="6388200"/>
            <a:ext cx="253080" cy="36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0" y="0"/>
                </a:lnTo>
              </a:path>
            </a:pathLst>
          </a:custGeom>
          <a:noFill/>
          <a:ln w="63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4" name="CustomShape 9"/>
          <p:cNvSpPr/>
          <p:nvPr/>
        </p:nvSpPr>
        <p:spPr>
          <a:xfrm>
            <a:off x="11455560" y="6388200"/>
            <a:ext cx="253080" cy="360"/>
          </a:xfrm>
          <a:custGeom>
            <a:avLst/>
            <a:gdLst/>
            <a:ahLst/>
            <a:cxnLst/>
            <a:rect l="l" t="t" r="r" b="b"/>
            <a:pathLst>
              <a:path w="253365">
                <a:moveTo>
                  <a:pt x="0" y="0"/>
                </a:moveTo>
                <a:lnTo>
                  <a:pt x="253220" y="0"/>
                </a:lnTo>
              </a:path>
            </a:pathLst>
          </a:custGeom>
          <a:noFill/>
          <a:ln w="6336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5" name="CustomShape 10"/>
          <p:cNvSpPr/>
          <p:nvPr/>
        </p:nvSpPr>
        <p:spPr>
          <a:xfrm>
            <a:off x="581400" y="4277520"/>
            <a:ext cx="2819160" cy="1955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6" name="CustomShape 11"/>
          <p:cNvSpPr/>
          <p:nvPr/>
        </p:nvSpPr>
        <p:spPr>
          <a:xfrm>
            <a:off x="736560" y="4425840"/>
            <a:ext cx="2412720" cy="15490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7" name="CustomShape 12"/>
          <p:cNvSpPr/>
          <p:nvPr/>
        </p:nvSpPr>
        <p:spPr>
          <a:xfrm>
            <a:off x="952560" y="4584960"/>
            <a:ext cx="1970640" cy="177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17280" algn="ctr">
              <a:lnSpc>
                <a:spcPts val="3501"/>
              </a:lnSpc>
            </a:pP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Asp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n C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dog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el </a:t>
            </a:r>
            <a:r>
              <a:rPr lang="it-IT" sz="3000" b="0" strike="noStrike" spc="-24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2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3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C/VKA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08" name="CustomShape 13"/>
          <p:cNvSpPr/>
          <p:nvPr/>
        </p:nvSpPr>
        <p:spPr>
          <a:xfrm>
            <a:off x="4429440" y="4284000"/>
            <a:ext cx="2819160" cy="19555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9" name="CustomShape 14"/>
          <p:cNvSpPr/>
          <p:nvPr/>
        </p:nvSpPr>
        <p:spPr>
          <a:xfrm>
            <a:off x="4584600" y="4432320"/>
            <a:ext cx="2412720" cy="15490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0" name="CustomShape 15"/>
          <p:cNvSpPr/>
          <p:nvPr/>
        </p:nvSpPr>
        <p:spPr>
          <a:xfrm>
            <a:off x="4800600" y="5020200"/>
            <a:ext cx="1970640" cy="90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3240" algn="ctr">
              <a:lnSpc>
                <a:spcPts val="3549"/>
              </a:lnSpc>
            </a:pPr>
            <a:r>
              <a:rPr lang="it-IT" sz="3000" b="0" strike="noStrike" spc="-109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0" strike="noStrike" spc="-38">
                <a:solidFill>
                  <a:srgbClr val="FFFFFF"/>
                </a:solidFill>
                <a:latin typeface="Gill Sans MT"/>
              </a:rPr>
              <a:t>lop</a:t>
            </a:r>
            <a:r>
              <a:rPr lang="it-IT" sz="3000" b="0" strike="noStrike" spc="-52">
                <a:solidFill>
                  <a:srgbClr val="FFFFFF"/>
                </a:solidFill>
                <a:latin typeface="Gill Sans MT"/>
              </a:rPr>
              <a:t>id</a:t>
            </a:r>
            <a:r>
              <a:rPr lang="it-IT" sz="3000" b="0" strike="noStrike" spc="-29">
                <a:solidFill>
                  <a:srgbClr val="FFFFFF"/>
                </a:solidFill>
                <a:latin typeface="Gill Sans MT"/>
              </a:rPr>
              <a:t>og</a:t>
            </a:r>
            <a:r>
              <a:rPr lang="it-IT" sz="3000" b="0" strike="noStrike" spc="-97">
                <a:solidFill>
                  <a:srgbClr val="FFFFFF"/>
                </a:solidFill>
                <a:latin typeface="Gill Sans MT"/>
              </a:rPr>
              <a:t>rel</a:t>
            </a:r>
            <a:endParaRPr lang="it-IT" sz="3000" b="0" strike="noStrike" spc="-1">
              <a:latin typeface="Arial"/>
            </a:endParaRPr>
          </a:p>
          <a:p>
            <a:pPr algn="ctr">
              <a:lnSpc>
                <a:spcPts val="3549"/>
              </a:lnSpc>
            </a:pPr>
            <a:r>
              <a:rPr lang="it-IT" sz="3000" b="0" strike="noStrike" spc="-24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2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3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C/VKA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11" name="CustomShape 16"/>
          <p:cNvSpPr/>
          <p:nvPr/>
        </p:nvSpPr>
        <p:spPr>
          <a:xfrm>
            <a:off x="8849160" y="4284000"/>
            <a:ext cx="2819160" cy="19555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2" name="CustomShape 17"/>
          <p:cNvSpPr/>
          <p:nvPr/>
        </p:nvSpPr>
        <p:spPr>
          <a:xfrm>
            <a:off x="9004320" y="4432320"/>
            <a:ext cx="2412720" cy="154908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3" name="CustomShape 18"/>
          <p:cNvSpPr/>
          <p:nvPr/>
        </p:nvSpPr>
        <p:spPr>
          <a:xfrm>
            <a:off x="9220320" y="5473800"/>
            <a:ext cx="19706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24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2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3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C/VKA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14" name="CustomShape 19"/>
          <p:cNvSpPr/>
          <p:nvPr/>
        </p:nvSpPr>
        <p:spPr>
          <a:xfrm>
            <a:off x="581400" y="7128720"/>
            <a:ext cx="2819160" cy="14727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5" name="CustomShape 20"/>
          <p:cNvSpPr/>
          <p:nvPr/>
        </p:nvSpPr>
        <p:spPr>
          <a:xfrm>
            <a:off x="736560" y="7277040"/>
            <a:ext cx="2412720" cy="10663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6" name="CustomShape 21"/>
          <p:cNvSpPr/>
          <p:nvPr/>
        </p:nvSpPr>
        <p:spPr>
          <a:xfrm>
            <a:off x="1079640" y="7404480"/>
            <a:ext cx="172764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63360">
              <a:lnSpc>
                <a:spcPct val="100000"/>
              </a:lnSpc>
            </a:pP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 N</a:t>
            </a:r>
            <a:r>
              <a:rPr lang="it-IT" sz="3000" b="0" strike="noStrike" spc="-12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4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C (</a:t>
            </a:r>
            <a:r>
              <a:rPr lang="it-IT" sz="3000" b="0" strike="noStrike" spc="327">
                <a:solidFill>
                  <a:srgbClr val="FFFFFF"/>
                </a:solidFill>
                <a:latin typeface="Lucida Sans Unicode"/>
              </a:rPr>
              <a:t>↓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)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17" name="CustomShape 22"/>
          <p:cNvSpPr/>
          <p:nvPr/>
        </p:nvSpPr>
        <p:spPr>
          <a:xfrm>
            <a:off x="4429440" y="7128720"/>
            <a:ext cx="2819160" cy="14727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8" name="CustomShape 23"/>
          <p:cNvSpPr/>
          <p:nvPr/>
        </p:nvSpPr>
        <p:spPr>
          <a:xfrm>
            <a:off x="4584600" y="7277040"/>
            <a:ext cx="2412720" cy="10663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24"/>
          <p:cNvSpPr/>
          <p:nvPr/>
        </p:nvSpPr>
        <p:spPr>
          <a:xfrm>
            <a:off x="4927680" y="7404480"/>
            <a:ext cx="172764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 indent="63360">
              <a:lnSpc>
                <a:spcPct val="100000"/>
              </a:lnSpc>
            </a:pP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cag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or</a:t>
            </a: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 N</a:t>
            </a:r>
            <a:r>
              <a:rPr lang="it-IT" sz="3000" b="0" strike="noStrike" spc="-12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37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3000" b="0" strike="noStrike" spc="327">
                <a:solidFill>
                  <a:srgbClr val="FFFFFF"/>
                </a:solidFill>
                <a:latin typeface="Lucida Sans Unicode"/>
              </a:rPr>
              <a:t>↓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)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20" name="CustomShape 25"/>
          <p:cNvSpPr/>
          <p:nvPr/>
        </p:nvSpPr>
        <p:spPr>
          <a:xfrm>
            <a:off x="8849160" y="7128720"/>
            <a:ext cx="2819160" cy="14727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26"/>
          <p:cNvSpPr/>
          <p:nvPr/>
        </p:nvSpPr>
        <p:spPr>
          <a:xfrm>
            <a:off x="9004320" y="7277040"/>
            <a:ext cx="2412720" cy="10663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27"/>
          <p:cNvSpPr/>
          <p:nvPr/>
        </p:nvSpPr>
        <p:spPr>
          <a:xfrm>
            <a:off x="9651960" y="7848720"/>
            <a:ext cx="113004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24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123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4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C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23" name="CustomShape 28"/>
          <p:cNvSpPr/>
          <p:nvPr/>
        </p:nvSpPr>
        <p:spPr>
          <a:xfrm>
            <a:off x="889920" y="2882520"/>
            <a:ext cx="4711320" cy="18212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29"/>
          <p:cNvSpPr/>
          <p:nvPr/>
        </p:nvSpPr>
        <p:spPr>
          <a:xfrm>
            <a:off x="1033200" y="3012840"/>
            <a:ext cx="4304880" cy="141480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30"/>
          <p:cNvSpPr/>
          <p:nvPr/>
        </p:nvSpPr>
        <p:spPr>
          <a:xfrm>
            <a:off x="1486080" y="3429360"/>
            <a:ext cx="3406320" cy="91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sho</a:t>
            </a:r>
            <a:r>
              <a:rPr lang="it-IT" sz="3000" b="0" strike="noStrike" spc="4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as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“poss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e”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26" name="CustomShape 31"/>
          <p:cNvSpPr/>
          <p:nvPr/>
        </p:nvSpPr>
        <p:spPr>
          <a:xfrm>
            <a:off x="889920" y="1336680"/>
            <a:ext cx="4711320" cy="18212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32"/>
          <p:cNvSpPr/>
          <p:nvPr/>
        </p:nvSpPr>
        <p:spPr>
          <a:xfrm>
            <a:off x="1033200" y="1467000"/>
            <a:ext cx="4304880" cy="141480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33"/>
          <p:cNvSpPr/>
          <p:nvPr/>
        </p:nvSpPr>
        <p:spPr>
          <a:xfrm>
            <a:off x="1422360" y="1663920"/>
            <a:ext cx="3519360" cy="88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193760" indent="-1180800">
              <a:lnSpc>
                <a:spcPts val="3501"/>
              </a:lnSpc>
            </a:pP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Ear</a:t>
            </a:r>
            <a:r>
              <a:rPr lang="it-IT" sz="3000" b="0" strike="noStrike" spc="-29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te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72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espons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 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tes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3000" b="0" strike="noStrike" spc="-1">
              <a:latin typeface="Arial"/>
            </a:endParaRPr>
          </a:p>
        </p:txBody>
      </p:sp>
      <p:sp>
        <p:nvSpPr>
          <p:cNvPr id="729" name="CustomShape 34"/>
          <p:cNvSpPr/>
          <p:nvPr/>
        </p:nvSpPr>
        <p:spPr>
          <a:xfrm>
            <a:off x="9194760" y="6558480"/>
            <a:ext cx="1816920" cy="63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200" b="0" strike="noStrike" spc="-24">
                <a:solidFill>
                  <a:srgbClr val="FFFFFF"/>
                </a:solidFill>
                <a:latin typeface="Gill Sans MT"/>
              </a:rPr>
              <a:t>&gt;</a:t>
            </a:r>
            <a:r>
              <a:rPr lang="it-IT" sz="42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200" b="0" strike="noStrike" spc="-1">
                <a:solidFill>
                  <a:srgbClr val="FFFFFF"/>
                </a:solidFill>
                <a:latin typeface="Gill Sans MT"/>
              </a:rPr>
              <a:t>1</a:t>
            </a:r>
            <a:r>
              <a:rPr lang="it-IT" sz="42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200" b="0" strike="noStrike" spc="-103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200" b="0" strike="noStrike" spc="-18">
                <a:solidFill>
                  <a:srgbClr val="FFFFFF"/>
                </a:solidFill>
                <a:latin typeface="Gill Sans MT"/>
              </a:rPr>
              <a:t>ear</a:t>
            </a:r>
            <a:endParaRPr lang="it-IT" sz="4200" b="0" strike="noStrike" spc="-1">
              <a:latin typeface="Arial"/>
            </a:endParaRPr>
          </a:p>
        </p:txBody>
      </p:sp>
      <p:sp>
        <p:nvSpPr>
          <p:cNvPr id="730" name="CustomShape 35"/>
          <p:cNvSpPr/>
          <p:nvPr/>
        </p:nvSpPr>
        <p:spPr>
          <a:xfrm>
            <a:off x="301320" y="8911440"/>
            <a:ext cx="12586680" cy="84204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36"/>
          <p:cNvSpPr/>
          <p:nvPr/>
        </p:nvSpPr>
        <p:spPr>
          <a:xfrm>
            <a:off x="424800" y="9037800"/>
            <a:ext cx="12155040" cy="523800"/>
          </a:xfrm>
          <a:prstGeom prst="rect">
            <a:avLst/>
          </a:prstGeom>
          <a:blipFill rotWithShape="0">
            <a:blip r:embed="rId1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37"/>
          <p:cNvSpPr/>
          <p:nvPr/>
        </p:nvSpPr>
        <p:spPr>
          <a:xfrm>
            <a:off x="812880" y="9127080"/>
            <a:ext cx="11389680" cy="82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700" b="0" i="1" strike="noStrike" spc="12">
                <a:solidFill>
                  <a:srgbClr val="FFFFFF"/>
                </a:solidFill>
                <a:latin typeface="Gill Sans MT"/>
              </a:rPr>
              <a:t>NB</a:t>
            </a:r>
            <a:r>
              <a:rPr lang="it-IT" sz="2700" b="0" i="1" strike="noStrike" spc="-89">
                <a:solidFill>
                  <a:srgbClr val="FFFFFF"/>
                </a:solidFill>
                <a:latin typeface="Gill Sans MT"/>
              </a:rPr>
              <a:t>:</a:t>
            </a:r>
            <a:r>
              <a:rPr lang="it-IT" sz="2700" b="0" i="1" strike="noStrike" spc="-21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43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700" b="0" i="1" strike="noStrike" spc="-6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7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24">
                <a:solidFill>
                  <a:srgbClr val="FFFFFF"/>
                </a:solidFill>
                <a:latin typeface="Gill Sans MT"/>
              </a:rPr>
              <a:t>nt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63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700" b="0" i="1" strike="noStrike" spc="5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700" b="0" i="1" strike="noStrike" spc="38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2700" b="0" i="1" strike="noStrike" spc="-154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12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2700" b="0" i="1" strike="noStrike" spc="-38">
                <a:solidFill>
                  <a:srgbClr val="FFFFFF"/>
                </a:solidFill>
                <a:latin typeface="Gill Sans MT"/>
              </a:rPr>
              <a:t>ui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7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32">
                <a:solidFill>
                  <a:srgbClr val="FFFFFF"/>
                </a:solidFill>
                <a:latin typeface="Gill Sans MT"/>
              </a:rPr>
              <a:t>li</a:t>
            </a:r>
            <a:r>
              <a:rPr lang="it-IT" sz="2700" b="0" i="1" strike="noStrike" spc="-12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700" b="0" i="1" strike="noStrike" spc="-18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d</a:t>
            </a:r>
            <a:r>
              <a:rPr lang="it-IT" sz="2700" b="0" i="1" strike="noStrike" spc="-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29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27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d</a:t>
            </a:r>
            <a:r>
              <a:rPr lang="it-IT" sz="2700" b="0" i="1" strike="noStrike" spc="-32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700" b="0" i="1" strike="noStrike" spc="-9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2700" b="0" i="1" strike="noStrike" spc="-32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2700" b="0" i="1" strike="noStrike" spc="-24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2700" b="0" i="1" strike="noStrike" spc="-38">
                <a:solidFill>
                  <a:srgbClr val="FFFFFF"/>
                </a:solidFill>
                <a:latin typeface="Gill Sans MT"/>
              </a:rPr>
              <a:t>ui</a:t>
            </a:r>
            <a:r>
              <a:rPr lang="it-IT" sz="2700" b="0" i="1" strike="noStrike" spc="-24">
                <a:solidFill>
                  <a:srgbClr val="FFFFFF"/>
                </a:solidFill>
                <a:latin typeface="Gill Sans MT"/>
              </a:rPr>
              <a:t>sh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b</a:t>
            </a:r>
            <a:r>
              <a:rPr lang="it-IT" sz="27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700" b="0" i="1" strike="noStrike" spc="-1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2700" b="0" i="1" strike="noStrike" spc="12">
                <a:solidFill>
                  <a:srgbClr val="FFFFFF"/>
                </a:solidFill>
                <a:latin typeface="Gill Sans MT"/>
              </a:rPr>
              <a:t>ee</a:t>
            </a:r>
            <a:r>
              <a:rPr lang="it-IT" sz="2700" b="0" i="1" strike="noStrike" spc="-38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18">
                <a:solidFill>
                  <a:srgbClr val="FFFFFF"/>
                </a:solidFill>
                <a:latin typeface="Gill Sans MT"/>
              </a:rPr>
              <a:t>(</a:t>
            </a:r>
            <a:r>
              <a:rPr lang="it-IT" sz="2700" b="0" i="1" strike="noStrike" spc="-1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od</a:t>
            </a:r>
            <a:r>
              <a:rPr lang="it-IT" sz="27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38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700" b="0" i="1" strike="noStrike" spc="-12">
                <a:solidFill>
                  <a:srgbClr val="FFFFFF"/>
                </a:solidFill>
                <a:latin typeface="Gill Sans MT"/>
              </a:rPr>
              <a:t>n)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18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2700" b="0" i="1" strike="noStrike" spc="5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700" b="0" i="1" strike="noStrike" spc="-11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12">
                <a:solidFill>
                  <a:srgbClr val="FFFFFF"/>
                </a:solidFill>
                <a:latin typeface="Gill Sans MT"/>
              </a:rPr>
              <a:t>and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52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2700" b="0" i="1" strike="noStrike" spc="-43">
                <a:solidFill>
                  <a:srgbClr val="FFFFFF"/>
                </a:solidFill>
                <a:latin typeface="Gill Sans MT"/>
              </a:rPr>
              <a:t>M</a:t>
            </a:r>
            <a:r>
              <a:rPr lang="it-IT" sz="2700" b="0" i="1" strike="noStrike" spc="-11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700" b="0" i="1" strike="noStrike" spc="-12">
                <a:solidFill>
                  <a:srgbClr val="FFFFFF"/>
                </a:solidFill>
                <a:latin typeface="Gill Sans MT"/>
              </a:rPr>
              <a:t>anym</a:t>
            </a:r>
            <a:r>
              <a:rPr lang="it-IT" sz="2700" b="0" i="1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2700" b="0" i="1" strike="noStrike" spc="-52">
                <a:solidFill>
                  <a:srgbClr val="FFFFFF"/>
                </a:solidFill>
                <a:latin typeface="Gill Sans MT"/>
              </a:rPr>
              <a:t>re</a:t>
            </a:r>
            <a:endParaRPr lang="it-IT" sz="27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CustomShape 1"/>
          <p:cNvSpPr/>
          <p:nvPr/>
        </p:nvSpPr>
        <p:spPr>
          <a:xfrm>
            <a:off x="748080" y="1562040"/>
            <a:ext cx="11508120" cy="81910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2"/>
          <p:cNvSpPr/>
          <p:nvPr/>
        </p:nvSpPr>
        <p:spPr>
          <a:xfrm>
            <a:off x="2476440" y="1955880"/>
            <a:ext cx="7594200" cy="767052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3"/>
          <p:cNvSpPr/>
          <p:nvPr/>
        </p:nvSpPr>
        <p:spPr>
          <a:xfrm>
            <a:off x="5931000" y="7048440"/>
            <a:ext cx="104400" cy="11412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4"/>
          <p:cNvSpPr/>
          <p:nvPr/>
        </p:nvSpPr>
        <p:spPr>
          <a:xfrm>
            <a:off x="7696080" y="7048440"/>
            <a:ext cx="52920" cy="504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5"/>
          <p:cNvSpPr/>
          <p:nvPr/>
        </p:nvSpPr>
        <p:spPr>
          <a:xfrm>
            <a:off x="9957240" y="6311880"/>
            <a:ext cx="49680" cy="7596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6"/>
          <p:cNvSpPr/>
          <p:nvPr/>
        </p:nvSpPr>
        <p:spPr>
          <a:xfrm>
            <a:off x="2857680" y="5918040"/>
            <a:ext cx="101160" cy="12672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7"/>
          <p:cNvSpPr/>
          <p:nvPr/>
        </p:nvSpPr>
        <p:spPr>
          <a:xfrm>
            <a:off x="4039200" y="5956200"/>
            <a:ext cx="53280" cy="6300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8"/>
          <p:cNvSpPr/>
          <p:nvPr/>
        </p:nvSpPr>
        <p:spPr>
          <a:xfrm>
            <a:off x="2413080" y="5549760"/>
            <a:ext cx="367920" cy="32976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9"/>
          <p:cNvSpPr/>
          <p:nvPr/>
        </p:nvSpPr>
        <p:spPr>
          <a:xfrm>
            <a:off x="10139400" y="5651640"/>
            <a:ext cx="147240" cy="12672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10"/>
          <p:cNvSpPr/>
          <p:nvPr/>
        </p:nvSpPr>
        <p:spPr>
          <a:xfrm>
            <a:off x="2705040" y="5232240"/>
            <a:ext cx="177480" cy="190080"/>
          </a:xfrm>
          <a:prstGeom prst="rect">
            <a:avLst/>
          </a:prstGeom>
          <a:blipFill rotWithShape="0">
            <a:blip r:embed="rId1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11"/>
          <p:cNvSpPr/>
          <p:nvPr/>
        </p:nvSpPr>
        <p:spPr>
          <a:xfrm>
            <a:off x="10209240" y="5207040"/>
            <a:ext cx="50760" cy="50400"/>
          </a:xfrm>
          <a:prstGeom prst="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12"/>
          <p:cNvSpPr/>
          <p:nvPr/>
        </p:nvSpPr>
        <p:spPr>
          <a:xfrm>
            <a:off x="2549520" y="4940280"/>
            <a:ext cx="41040" cy="10116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13"/>
          <p:cNvSpPr/>
          <p:nvPr/>
        </p:nvSpPr>
        <p:spPr>
          <a:xfrm>
            <a:off x="4064040" y="4902120"/>
            <a:ext cx="139320" cy="11412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14"/>
          <p:cNvSpPr/>
          <p:nvPr/>
        </p:nvSpPr>
        <p:spPr>
          <a:xfrm>
            <a:off x="2425680" y="4660920"/>
            <a:ext cx="97920" cy="114120"/>
          </a:xfrm>
          <a:prstGeom prst="rect">
            <a:avLst/>
          </a:prstGeom>
          <a:blipFill rotWithShape="0">
            <a:blip r:embed="rId1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15"/>
          <p:cNvSpPr/>
          <p:nvPr/>
        </p:nvSpPr>
        <p:spPr>
          <a:xfrm>
            <a:off x="2425680" y="4381560"/>
            <a:ext cx="139320" cy="151920"/>
          </a:xfrm>
          <a:prstGeom prst="rect">
            <a:avLst/>
          </a:prstGeom>
          <a:blipFill rotWithShape="0">
            <a:blip r:embed="rId1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16"/>
          <p:cNvSpPr/>
          <p:nvPr/>
        </p:nvSpPr>
        <p:spPr>
          <a:xfrm>
            <a:off x="2445480" y="3886200"/>
            <a:ext cx="234000" cy="215640"/>
          </a:xfrm>
          <a:prstGeom prst="rect">
            <a:avLst/>
          </a:prstGeom>
          <a:blipFill rotWithShape="0">
            <a:blip r:embed="rId1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17"/>
          <p:cNvSpPr/>
          <p:nvPr/>
        </p:nvSpPr>
        <p:spPr>
          <a:xfrm>
            <a:off x="9956880" y="3873600"/>
            <a:ext cx="193320" cy="228240"/>
          </a:xfrm>
          <a:prstGeom prst="rect">
            <a:avLst/>
          </a:prstGeom>
          <a:blipFill rotWithShape="0">
            <a:blip r:embed="rId1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18"/>
          <p:cNvSpPr/>
          <p:nvPr/>
        </p:nvSpPr>
        <p:spPr>
          <a:xfrm>
            <a:off x="7100280" y="4013280"/>
            <a:ext cx="51480" cy="50400"/>
          </a:xfrm>
          <a:prstGeom prst="rect">
            <a:avLst/>
          </a:prstGeom>
          <a:blipFill rotWithShape="0">
            <a:blip r:embed="rId1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19"/>
          <p:cNvSpPr/>
          <p:nvPr/>
        </p:nvSpPr>
        <p:spPr>
          <a:xfrm>
            <a:off x="2451240" y="3416400"/>
            <a:ext cx="192600" cy="190080"/>
          </a:xfrm>
          <a:prstGeom prst="rect">
            <a:avLst/>
          </a:prstGeom>
          <a:blipFill rotWithShape="0">
            <a:blip r:embed="rId2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20"/>
          <p:cNvSpPr/>
          <p:nvPr/>
        </p:nvSpPr>
        <p:spPr>
          <a:xfrm>
            <a:off x="9636120" y="3378240"/>
            <a:ext cx="93960" cy="101160"/>
          </a:xfrm>
          <a:prstGeom prst="rect">
            <a:avLst/>
          </a:prstGeom>
          <a:blipFill rotWithShape="0">
            <a:blip r:embed="rId2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21"/>
          <p:cNvSpPr/>
          <p:nvPr/>
        </p:nvSpPr>
        <p:spPr>
          <a:xfrm>
            <a:off x="3886200" y="3289320"/>
            <a:ext cx="114120" cy="114120"/>
          </a:xfrm>
          <a:prstGeom prst="rect">
            <a:avLst/>
          </a:prstGeom>
          <a:blipFill rotWithShape="0">
            <a:blip r:embed="rId2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22"/>
          <p:cNvSpPr/>
          <p:nvPr/>
        </p:nvSpPr>
        <p:spPr>
          <a:xfrm>
            <a:off x="8697600" y="3187800"/>
            <a:ext cx="141120" cy="88560"/>
          </a:xfrm>
          <a:prstGeom prst="rect">
            <a:avLst/>
          </a:prstGeom>
          <a:blipFill rotWithShape="0">
            <a:blip r:embed="rId2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23"/>
          <p:cNvSpPr/>
          <p:nvPr/>
        </p:nvSpPr>
        <p:spPr>
          <a:xfrm>
            <a:off x="5283360" y="2997360"/>
            <a:ext cx="126720" cy="190080"/>
          </a:xfrm>
          <a:prstGeom prst="rect">
            <a:avLst/>
          </a:prstGeom>
          <a:blipFill rotWithShape="0">
            <a:blip r:embed="rId2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24"/>
          <p:cNvSpPr/>
          <p:nvPr/>
        </p:nvSpPr>
        <p:spPr>
          <a:xfrm>
            <a:off x="8712360" y="2908440"/>
            <a:ext cx="101160" cy="139320"/>
          </a:xfrm>
          <a:prstGeom prst="rect">
            <a:avLst/>
          </a:prstGeom>
          <a:blipFill rotWithShape="0">
            <a:blip r:embed="rId2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25"/>
          <p:cNvSpPr/>
          <p:nvPr/>
        </p:nvSpPr>
        <p:spPr>
          <a:xfrm>
            <a:off x="9416160" y="2959200"/>
            <a:ext cx="83880" cy="75960"/>
          </a:xfrm>
          <a:prstGeom prst="rect">
            <a:avLst/>
          </a:prstGeom>
          <a:blipFill rotWithShape="0">
            <a:blip r:embed="rId2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26"/>
          <p:cNvSpPr/>
          <p:nvPr/>
        </p:nvSpPr>
        <p:spPr>
          <a:xfrm>
            <a:off x="8915400" y="2692440"/>
            <a:ext cx="418680" cy="279000"/>
          </a:xfrm>
          <a:prstGeom prst="rect">
            <a:avLst/>
          </a:prstGeom>
          <a:blipFill rotWithShape="0">
            <a:blip r:embed="rId2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27"/>
          <p:cNvSpPr/>
          <p:nvPr/>
        </p:nvSpPr>
        <p:spPr>
          <a:xfrm>
            <a:off x="6082920" y="2717640"/>
            <a:ext cx="93960" cy="101160"/>
          </a:xfrm>
          <a:prstGeom prst="rect">
            <a:avLst/>
          </a:prstGeom>
          <a:blipFill rotWithShape="0">
            <a:blip r:embed="rId2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28"/>
          <p:cNvSpPr/>
          <p:nvPr/>
        </p:nvSpPr>
        <p:spPr>
          <a:xfrm>
            <a:off x="5245200" y="2489040"/>
            <a:ext cx="240840" cy="317160"/>
          </a:xfrm>
          <a:prstGeom prst="rect">
            <a:avLst/>
          </a:prstGeom>
          <a:blipFill rotWithShape="0">
            <a:blip r:embed="rId2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29"/>
          <p:cNvSpPr/>
          <p:nvPr/>
        </p:nvSpPr>
        <p:spPr>
          <a:xfrm>
            <a:off x="4737240" y="2590920"/>
            <a:ext cx="137160" cy="177480"/>
          </a:xfrm>
          <a:prstGeom prst="rect">
            <a:avLst/>
          </a:prstGeom>
          <a:blipFill rotWithShape="0">
            <a:blip r:embed="rId3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30"/>
          <p:cNvSpPr/>
          <p:nvPr/>
        </p:nvSpPr>
        <p:spPr>
          <a:xfrm>
            <a:off x="4241880" y="2577960"/>
            <a:ext cx="75240" cy="88560"/>
          </a:xfrm>
          <a:prstGeom prst="rect">
            <a:avLst/>
          </a:prstGeom>
          <a:blipFill rotWithShape="0">
            <a:blip r:embed="rId3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31"/>
          <p:cNvSpPr/>
          <p:nvPr/>
        </p:nvSpPr>
        <p:spPr>
          <a:xfrm>
            <a:off x="3548880" y="2362320"/>
            <a:ext cx="133920" cy="215640"/>
          </a:xfrm>
          <a:prstGeom prst="rect">
            <a:avLst/>
          </a:prstGeom>
          <a:blipFill rotWithShape="0">
            <a:blip r:embed="rId3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32"/>
          <p:cNvSpPr/>
          <p:nvPr/>
        </p:nvSpPr>
        <p:spPr>
          <a:xfrm>
            <a:off x="4457880" y="2387520"/>
            <a:ext cx="101160" cy="88560"/>
          </a:xfrm>
          <a:prstGeom prst="rect">
            <a:avLst/>
          </a:prstGeom>
          <a:blipFill rotWithShape="0">
            <a:blip r:embed="rId3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33"/>
          <p:cNvSpPr/>
          <p:nvPr/>
        </p:nvSpPr>
        <p:spPr>
          <a:xfrm>
            <a:off x="8270280" y="2400480"/>
            <a:ext cx="60480" cy="50400"/>
          </a:xfrm>
          <a:prstGeom prst="rect">
            <a:avLst/>
          </a:prstGeom>
          <a:blipFill rotWithShape="0">
            <a:blip r:embed="rId3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34"/>
          <p:cNvSpPr/>
          <p:nvPr/>
        </p:nvSpPr>
        <p:spPr>
          <a:xfrm>
            <a:off x="5651640" y="2362320"/>
            <a:ext cx="85320" cy="75960"/>
          </a:xfrm>
          <a:prstGeom prst="rect">
            <a:avLst/>
          </a:prstGeom>
          <a:blipFill rotWithShape="0">
            <a:blip r:embed="rId3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35"/>
          <p:cNvSpPr/>
          <p:nvPr/>
        </p:nvSpPr>
        <p:spPr>
          <a:xfrm>
            <a:off x="5283360" y="2260440"/>
            <a:ext cx="114120" cy="126000"/>
          </a:xfrm>
          <a:prstGeom prst="rect">
            <a:avLst/>
          </a:prstGeom>
          <a:blipFill rotWithShape="0">
            <a:blip r:embed="rId3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36"/>
          <p:cNvSpPr/>
          <p:nvPr/>
        </p:nvSpPr>
        <p:spPr>
          <a:xfrm>
            <a:off x="9144000" y="2133720"/>
            <a:ext cx="190080" cy="253080"/>
          </a:xfrm>
          <a:prstGeom prst="rect">
            <a:avLst/>
          </a:prstGeom>
          <a:blipFill rotWithShape="0">
            <a:blip r:embed="rId3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37"/>
          <p:cNvSpPr/>
          <p:nvPr/>
        </p:nvSpPr>
        <p:spPr>
          <a:xfrm>
            <a:off x="4730760" y="2031840"/>
            <a:ext cx="93960" cy="88560"/>
          </a:xfrm>
          <a:prstGeom prst="rect">
            <a:avLst/>
          </a:prstGeom>
          <a:blipFill rotWithShape="0">
            <a:blip r:embed="rId3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38"/>
          <p:cNvSpPr/>
          <p:nvPr/>
        </p:nvSpPr>
        <p:spPr>
          <a:xfrm>
            <a:off x="6491880" y="2006640"/>
            <a:ext cx="86760" cy="88560"/>
          </a:xfrm>
          <a:prstGeom prst="rect">
            <a:avLst/>
          </a:prstGeom>
          <a:blipFill rotWithShape="0">
            <a:blip r:embed="rId3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39"/>
          <p:cNvSpPr/>
          <p:nvPr/>
        </p:nvSpPr>
        <p:spPr>
          <a:xfrm>
            <a:off x="9016920" y="1434960"/>
            <a:ext cx="545760" cy="583920"/>
          </a:xfrm>
          <a:prstGeom prst="rect">
            <a:avLst/>
          </a:prstGeom>
          <a:blipFill rotWithShape="0">
            <a:blip r:embed="rId4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40"/>
          <p:cNvSpPr/>
          <p:nvPr/>
        </p:nvSpPr>
        <p:spPr>
          <a:xfrm>
            <a:off x="4492800" y="1803240"/>
            <a:ext cx="74520" cy="75960"/>
          </a:xfrm>
          <a:prstGeom prst="rect">
            <a:avLst/>
          </a:prstGeom>
          <a:blipFill rotWithShape="0">
            <a:blip r:embed="rId4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41"/>
          <p:cNvSpPr/>
          <p:nvPr/>
        </p:nvSpPr>
        <p:spPr>
          <a:xfrm>
            <a:off x="8801280" y="1790640"/>
            <a:ext cx="63360" cy="75960"/>
          </a:xfrm>
          <a:prstGeom prst="rect">
            <a:avLst/>
          </a:prstGeom>
          <a:blipFill rotWithShape="0">
            <a:blip r:embed="rId4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42"/>
          <p:cNvSpPr/>
          <p:nvPr/>
        </p:nvSpPr>
        <p:spPr>
          <a:xfrm>
            <a:off x="3365640" y="1638360"/>
            <a:ext cx="114120" cy="151920"/>
          </a:xfrm>
          <a:prstGeom prst="rect">
            <a:avLst/>
          </a:prstGeom>
          <a:blipFill rotWithShape="0">
            <a:blip r:embed="rId4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43"/>
          <p:cNvSpPr/>
          <p:nvPr/>
        </p:nvSpPr>
        <p:spPr>
          <a:xfrm>
            <a:off x="7201080" y="1562040"/>
            <a:ext cx="164880" cy="126720"/>
          </a:xfrm>
          <a:prstGeom prst="rect">
            <a:avLst/>
          </a:prstGeom>
          <a:blipFill rotWithShape="0">
            <a:blip r:embed="rId4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44"/>
          <p:cNvSpPr/>
          <p:nvPr/>
        </p:nvSpPr>
        <p:spPr>
          <a:xfrm>
            <a:off x="7061040" y="1612800"/>
            <a:ext cx="63000" cy="37800"/>
          </a:xfrm>
          <a:prstGeom prst="rect">
            <a:avLst/>
          </a:prstGeom>
          <a:blipFill rotWithShape="0">
            <a:blip r:embed="rId4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45"/>
          <p:cNvSpPr/>
          <p:nvPr/>
        </p:nvSpPr>
        <p:spPr>
          <a:xfrm>
            <a:off x="6187320" y="1562040"/>
            <a:ext cx="73440" cy="75960"/>
          </a:xfrm>
          <a:prstGeom prst="rect">
            <a:avLst/>
          </a:prstGeom>
          <a:blipFill rotWithShape="0">
            <a:blip r:embed="rId4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46"/>
          <p:cNvSpPr/>
          <p:nvPr/>
        </p:nvSpPr>
        <p:spPr>
          <a:xfrm>
            <a:off x="9791640" y="1536840"/>
            <a:ext cx="95760" cy="88560"/>
          </a:xfrm>
          <a:prstGeom prst="rect">
            <a:avLst/>
          </a:prstGeom>
          <a:blipFill rotWithShape="0">
            <a:blip r:embed="rId4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47"/>
          <p:cNvSpPr/>
          <p:nvPr/>
        </p:nvSpPr>
        <p:spPr>
          <a:xfrm>
            <a:off x="6375240" y="1447920"/>
            <a:ext cx="131760" cy="139320"/>
          </a:xfrm>
          <a:prstGeom prst="rect">
            <a:avLst/>
          </a:prstGeom>
          <a:blipFill rotWithShape="0">
            <a:blip r:embed="rId4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48"/>
          <p:cNvSpPr/>
          <p:nvPr/>
        </p:nvSpPr>
        <p:spPr>
          <a:xfrm>
            <a:off x="8712360" y="1346040"/>
            <a:ext cx="151920" cy="177480"/>
          </a:xfrm>
          <a:prstGeom prst="rect">
            <a:avLst/>
          </a:prstGeom>
          <a:blipFill rotWithShape="0">
            <a:blip r:embed="rId4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49"/>
          <p:cNvSpPr/>
          <p:nvPr/>
        </p:nvSpPr>
        <p:spPr>
          <a:xfrm>
            <a:off x="5966280" y="1333440"/>
            <a:ext cx="78480" cy="75960"/>
          </a:xfrm>
          <a:prstGeom prst="rect">
            <a:avLst/>
          </a:prstGeom>
          <a:blipFill rotWithShape="0">
            <a:blip r:embed="rId5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50"/>
          <p:cNvSpPr/>
          <p:nvPr/>
        </p:nvSpPr>
        <p:spPr>
          <a:xfrm>
            <a:off x="536760" y="6553080"/>
            <a:ext cx="123120" cy="114120"/>
          </a:xfrm>
          <a:prstGeom prst="rect">
            <a:avLst/>
          </a:prstGeom>
          <a:blipFill rotWithShape="0">
            <a:blip r:embed="rId5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51"/>
          <p:cNvSpPr/>
          <p:nvPr/>
        </p:nvSpPr>
        <p:spPr>
          <a:xfrm>
            <a:off x="872280" y="6188400"/>
            <a:ext cx="54360" cy="34200"/>
          </a:xfrm>
          <a:prstGeom prst="rect">
            <a:avLst/>
          </a:prstGeom>
          <a:blipFill rotWithShape="0">
            <a:blip r:embed="rId5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52"/>
          <p:cNvSpPr/>
          <p:nvPr/>
        </p:nvSpPr>
        <p:spPr>
          <a:xfrm>
            <a:off x="2197080" y="6030360"/>
            <a:ext cx="88560" cy="141480"/>
          </a:xfrm>
          <a:prstGeom prst="rect">
            <a:avLst/>
          </a:prstGeom>
          <a:blipFill rotWithShape="0">
            <a:blip r:embed="rId5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53"/>
          <p:cNvSpPr/>
          <p:nvPr/>
        </p:nvSpPr>
        <p:spPr>
          <a:xfrm>
            <a:off x="1712160" y="5914800"/>
            <a:ext cx="62640" cy="65520"/>
          </a:xfrm>
          <a:prstGeom prst="rect">
            <a:avLst/>
          </a:prstGeom>
          <a:blipFill rotWithShape="0">
            <a:blip r:embed="rId5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54"/>
          <p:cNvSpPr/>
          <p:nvPr/>
        </p:nvSpPr>
        <p:spPr>
          <a:xfrm>
            <a:off x="1879560" y="5791320"/>
            <a:ext cx="82800" cy="90360"/>
          </a:xfrm>
          <a:prstGeom prst="rect">
            <a:avLst/>
          </a:prstGeom>
          <a:blipFill rotWithShape="0">
            <a:blip r:embed="rId5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55"/>
          <p:cNvSpPr/>
          <p:nvPr/>
        </p:nvSpPr>
        <p:spPr>
          <a:xfrm>
            <a:off x="12717720" y="5123160"/>
            <a:ext cx="62640" cy="65520"/>
          </a:xfrm>
          <a:prstGeom prst="rect">
            <a:avLst/>
          </a:prstGeom>
          <a:blipFill rotWithShape="0">
            <a:blip r:embed="rId5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56"/>
          <p:cNvSpPr/>
          <p:nvPr/>
        </p:nvSpPr>
        <p:spPr>
          <a:xfrm>
            <a:off x="10464840" y="5024160"/>
            <a:ext cx="83160" cy="93600"/>
          </a:xfrm>
          <a:prstGeom prst="rect">
            <a:avLst/>
          </a:prstGeom>
          <a:blipFill rotWithShape="0">
            <a:blip r:embed="rId5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57"/>
          <p:cNvSpPr/>
          <p:nvPr/>
        </p:nvSpPr>
        <p:spPr>
          <a:xfrm>
            <a:off x="2108160" y="4902120"/>
            <a:ext cx="122400" cy="137880"/>
          </a:xfrm>
          <a:prstGeom prst="rect">
            <a:avLst/>
          </a:prstGeom>
          <a:blipFill rotWithShape="0">
            <a:blip r:embed="rId5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58"/>
          <p:cNvSpPr/>
          <p:nvPr/>
        </p:nvSpPr>
        <p:spPr>
          <a:xfrm>
            <a:off x="1574640" y="4584600"/>
            <a:ext cx="380520" cy="317160"/>
          </a:xfrm>
          <a:prstGeom prst="rect">
            <a:avLst/>
          </a:prstGeom>
          <a:blipFill rotWithShape="0">
            <a:blip r:embed="rId5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59"/>
          <p:cNvSpPr/>
          <p:nvPr/>
        </p:nvSpPr>
        <p:spPr>
          <a:xfrm>
            <a:off x="2324160" y="4571280"/>
            <a:ext cx="46080" cy="51120"/>
          </a:xfrm>
          <a:prstGeom prst="rect">
            <a:avLst/>
          </a:prstGeom>
          <a:blipFill rotWithShape="0">
            <a:blip r:embed="rId6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60"/>
          <p:cNvSpPr/>
          <p:nvPr/>
        </p:nvSpPr>
        <p:spPr>
          <a:xfrm>
            <a:off x="10337760" y="4516920"/>
            <a:ext cx="164880" cy="207360"/>
          </a:xfrm>
          <a:prstGeom prst="rect">
            <a:avLst/>
          </a:prstGeom>
          <a:blipFill rotWithShape="0">
            <a:blip r:embed="rId6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61"/>
          <p:cNvSpPr/>
          <p:nvPr/>
        </p:nvSpPr>
        <p:spPr>
          <a:xfrm>
            <a:off x="1714680" y="4229280"/>
            <a:ext cx="215640" cy="280080"/>
          </a:xfrm>
          <a:prstGeom prst="rect">
            <a:avLst/>
          </a:prstGeom>
          <a:blipFill rotWithShape="0">
            <a:blip r:embed="rId6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62"/>
          <p:cNvSpPr/>
          <p:nvPr/>
        </p:nvSpPr>
        <p:spPr>
          <a:xfrm>
            <a:off x="216000" y="4191120"/>
            <a:ext cx="659880" cy="723600"/>
          </a:xfrm>
          <a:prstGeom prst="rect">
            <a:avLst/>
          </a:prstGeom>
          <a:blipFill rotWithShape="0">
            <a:blip r:embed="rId6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63"/>
          <p:cNvSpPr/>
          <p:nvPr/>
        </p:nvSpPr>
        <p:spPr>
          <a:xfrm>
            <a:off x="10579680" y="4133880"/>
            <a:ext cx="62640" cy="57600"/>
          </a:xfrm>
          <a:prstGeom prst="rect">
            <a:avLst/>
          </a:prstGeom>
          <a:blipFill rotWithShape="0">
            <a:blip r:embed="rId6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64"/>
          <p:cNvSpPr/>
          <p:nvPr/>
        </p:nvSpPr>
        <p:spPr>
          <a:xfrm>
            <a:off x="11023560" y="3790440"/>
            <a:ext cx="1630080" cy="1098360"/>
          </a:xfrm>
          <a:prstGeom prst="rect">
            <a:avLst/>
          </a:prstGeom>
          <a:blipFill rotWithShape="0">
            <a:blip r:embed="rId6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65"/>
          <p:cNvSpPr/>
          <p:nvPr/>
        </p:nvSpPr>
        <p:spPr>
          <a:xfrm>
            <a:off x="749160" y="3848040"/>
            <a:ext cx="160560" cy="177480"/>
          </a:xfrm>
          <a:prstGeom prst="rect">
            <a:avLst/>
          </a:prstGeom>
          <a:blipFill rotWithShape="0">
            <a:blip r:embed="rId6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66"/>
          <p:cNvSpPr/>
          <p:nvPr/>
        </p:nvSpPr>
        <p:spPr>
          <a:xfrm>
            <a:off x="10403280" y="3773160"/>
            <a:ext cx="47160" cy="49680"/>
          </a:xfrm>
          <a:prstGeom prst="rect">
            <a:avLst/>
          </a:prstGeom>
          <a:blipFill rotWithShape="0">
            <a:blip r:embed="rId6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67"/>
          <p:cNvSpPr/>
          <p:nvPr/>
        </p:nvSpPr>
        <p:spPr>
          <a:xfrm>
            <a:off x="10705320" y="3708360"/>
            <a:ext cx="67320" cy="88560"/>
          </a:xfrm>
          <a:prstGeom prst="rect">
            <a:avLst/>
          </a:prstGeom>
          <a:blipFill rotWithShape="0">
            <a:blip r:embed="rId6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68"/>
          <p:cNvSpPr/>
          <p:nvPr/>
        </p:nvSpPr>
        <p:spPr>
          <a:xfrm>
            <a:off x="11061720" y="3517920"/>
            <a:ext cx="101160" cy="74160"/>
          </a:xfrm>
          <a:prstGeom prst="rect">
            <a:avLst/>
          </a:prstGeom>
          <a:blipFill rotWithShape="0">
            <a:blip r:embed="rId6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69"/>
          <p:cNvSpPr/>
          <p:nvPr/>
        </p:nvSpPr>
        <p:spPr>
          <a:xfrm>
            <a:off x="10802880" y="3484080"/>
            <a:ext cx="106560" cy="109440"/>
          </a:xfrm>
          <a:prstGeom prst="rect">
            <a:avLst/>
          </a:prstGeom>
          <a:blipFill rotWithShape="0">
            <a:blip r:embed="rId7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70"/>
          <p:cNvSpPr/>
          <p:nvPr/>
        </p:nvSpPr>
        <p:spPr>
          <a:xfrm>
            <a:off x="2197080" y="3479760"/>
            <a:ext cx="88560" cy="101160"/>
          </a:xfrm>
          <a:prstGeom prst="rect">
            <a:avLst/>
          </a:prstGeom>
          <a:blipFill rotWithShape="0">
            <a:blip r:embed="rId7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71"/>
          <p:cNvSpPr/>
          <p:nvPr/>
        </p:nvSpPr>
        <p:spPr>
          <a:xfrm>
            <a:off x="11082600" y="3251160"/>
            <a:ext cx="109800" cy="114120"/>
          </a:xfrm>
          <a:prstGeom prst="rect">
            <a:avLst/>
          </a:prstGeom>
          <a:blipFill rotWithShape="0">
            <a:blip r:embed="rId7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72"/>
          <p:cNvSpPr/>
          <p:nvPr/>
        </p:nvSpPr>
        <p:spPr>
          <a:xfrm>
            <a:off x="1869480" y="3251160"/>
            <a:ext cx="213120" cy="277560"/>
          </a:xfrm>
          <a:prstGeom prst="rect">
            <a:avLst/>
          </a:prstGeom>
          <a:blipFill rotWithShape="0">
            <a:blip r:embed="rId7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73"/>
          <p:cNvSpPr/>
          <p:nvPr/>
        </p:nvSpPr>
        <p:spPr>
          <a:xfrm>
            <a:off x="10705320" y="3176280"/>
            <a:ext cx="62640" cy="65520"/>
          </a:xfrm>
          <a:prstGeom prst="rect">
            <a:avLst/>
          </a:prstGeom>
          <a:blipFill rotWithShape="0">
            <a:blip r:embed="rId7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74"/>
          <p:cNvSpPr/>
          <p:nvPr/>
        </p:nvSpPr>
        <p:spPr>
          <a:xfrm>
            <a:off x="11404440" y="3022560"/>
            <a:ext cx="114120" cy="88560"/>
          </a:xfrm>
          <a:prstGeom prst="rect">
            <a:avLst/>
          </a:prstGeom>
          <a:blipFill rotWithShape="0">
            <a:blip r:embed="rId7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75"/>
          <p:cNvSpPr/>
          <p:nvPr/>
        </p:nvSpPr>
        <p:spPr>
          <a:xfrm>
            <a:off x="1511280" y="2984400"/>
            <a:ext cx="43200" cy="59400"/>
          </a:xfrm>
          <a:prstGeom prst="rect">
            <a:avLst/>
          </a:prstGeom>
          <a:blipFill rotWithShape="0">
            <a:blip r:embed="rId7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76"/>
          <p:cNvSpPr/>
          <p:nvPr/>
        </p:nvSpPr>
        <p:spPr>
          <a:xfrm>
            <a:off x="11099880" y="2951640"/>
            <a:ext cx="126720" cy="176760"/>
          </a:xfrm>
          <a:prstGeom prst="rect">
            <a:avLst/>
          </a:prstGeom>
          <a:blipFill rotWithShape="0">
            <a:blip r:embed="rId7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77"/>
          <p:cNvSpPr/>
          <p:nvPr/>
        </p:nvSpPr>
        <p:spPr>
          <a:xfrm>
            <a:off x="11874600" y="2717640"/>
            <a:ext cx="75960" cy="75960"/>
          </a:xfrm>
          <a:prstGeom prst="rect">
            <a:avLst/>
          </a:prstGeom>
          <a:blipFill rotWithShape="0">
            <a:blip r:embed="rId7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78"/>
          <p:cNvSpPr/>
          <p:nvPr/>
        </p:nvSpPr>
        <p:spPr>
          <a:xfrm>
            <a:off x="11290320" y="2629080"/>
            <a:ext cx="291600" cy="279000"/>
          </a:xfrm>
          <a:prstGeom prst="rect">
            <a:avLst/>
          </a:prstGeom>
          <a:blipFill rotWithShape="0">
            <a:blip r:embed="rId7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79"/>
          <p:cNvSpPr/>
          <p:nvPr/>
        </p:nvSpPr>
        <p:spPr>
          <a:xfrm>
            <a:off x="10896480" y="2590920"/>
            <a:ext cx="114120" cy="114120"/>
          </a:xfrm>
          <a:prstGeom prst="rect">
            <a:avLst/>
          </a:prstGeom>
          <a:blipFill rotWithShape="0">
            <a:blip r:embed="rId8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80"/>
          <p:cNvSpPr/>
          <p:nvPr/>
        </p:nvSpPr>
        <p:spPr>
          <a:xfrm>
            <a:off x="2168640" y="2567520"/>
            <a:ext cx="66240" cy="48240"/>
          </a:xfrm>
          <a:prstGeom prst="rect">
            <a:avLst/>
          </a:prstGeom>
          <a:blipFill rotWithShape="0">
            <a:blip r:embed="rId8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81"/>
          <p:cNvSpPr/>
          <p:nvPr/>
        </p:nvSpPr>
        <p:spPr>
          <a:xfrm>
            <a:off x="1617840" y="2387520"/>
            <a:ext cx="96480" cy="114120"/>
          </a:xfrm>
          <a:prstGeom prst="rect">
            <a:avLst/>
          </a:prstGeom>
          <a:blipFill rotWithShape="0">
            <a:blip r:embed="rId8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82"/>
          <p:cNvSpPr/>
          <p:nvPr/>
        </p:nvSpPr>
        <p:spPr>
          <a:xfrm>
            <a:off x="11114280" y="2336760"/>
            <a:ext cx="213840" cy="202680"/>
          </a:xfrm>
          <a:prstGeom prst="rect">
            <a:avLst/>
          </a:prstGeom>
          <a:blipFill rotWithShape="0">
            <a:blip r:embed="rId8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83"/>
          <p:cNvSpPr/>
          <p:nvPr/>
        </p:nvSpPr>
        <p:spPr>
          <a:xfrm>
            <a:off x="10988280" y="1689120"/>
            <a:ext cx="93960" cy="131760"/>
          </a:xfrm>
          <a:prstGeom prst="rect">
            <a:avLst/>
          </a:prstGeom>
          <a:blipFill rotWithShape="0">
            <a:blip r:embed="rId8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84"/>
          <p:cNvSpPr/>
          <p:nvPr/>
        </p:nvSpPr>
        <p:spPr>
          <a:xfrm>
            <a:off x="12153960" y="1282680"/>
            <a:ext cx="101160" cy="101160"/>
          </a:xfrm>
          <a:prstGeom prst="rect">
            <a:avLst/>
          </a:prstGeom>
          <a:blipFill rotWithShape="0">
            <a:blip r:embed="rId8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85"/>
          <p:cNvSpPr/>
          <p:nvPr/>
        </p:nvSpPr>
        <p:spPr>
          <a:xfrm>
            <a:off x="12331800" y="1262520"/>
            <a:ext cx="132480" cy="95760"/>
          </a:xfrm>
          <a:prstGeom prst="rect">
            <a:avLst/>
          </a:prstGeom>
          <a:blipFill rotWithShape="0">
            <a:blip r:embed="rId8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86"/>
          <p:cNvSpPr/>
          <p:nvPr/>
        </p:nvSpPr>
        <p:spPr>
          <a:xfrm>
            <a:off x="11837520" y="1137960"/>
            <a:ext cx="93960" cy="91440"/>
          </a:xfrm>
          <a:prstGeom prst="rect">
            <a:avLst/>
          </a:prstGeom>
          <a:blipFill rotWithShape="0">
            <a:blip r:embed="rId8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87"/>
          <p:cNvSpPr/>
          <p:nvPr/>
        </p:nvSpPr>
        <p:spPr>
          <a:xfrm>
            <a:off x="4394160" y="1143000"/>
            <a:ext cx="92880" cy="75960"/>
          </a:xfrm>
          <a:prstGeom prst="rect">
            <a:avLst/>
          </a:prstGeom>
          <a:blipFill rotWithShape="0">
            <a:blip r:embed="rId8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88"/>
          <p:cNvSpPr/>
          <p:nvPr/>
        </p:nvSpPr>
        <p:spPr>
          <a:xfrm>
            <a:off x="3111480" y="900720"/>
            <a:ext cx="74880" cy="97560"/>
          </a:xfrm>
          <a:prstGeom prst="rect">
            <a:avLst/>
          </a:prstGeom>
          <a:blipFill rotWithShape="0">
            <a:blip r:embed="rId8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89"/>
          <p:cNvSpPr/>
          <p:nvPr/>
        </p:nvSpPr>
        <p:spPr>
          <a:xfrm>
            <a:off x="6883560" y="603720"/>
            <a:ext cx="139320" cy="151200"/>
          </a:xfrm>
          <a:prstGeom prst="rect">
            <a:avLst/>
          </a:prstGeom>
          <a:blipFill rotWithShape="0">
            <a:blip r:embed="rId9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90"/>
          <p:cNvSpPr/>
          <p:nvPr/>
        </p:nvSpPr>
        <p:spPr>
          <a:xfrm>
            <a:off x="9289800" y="577800"/>
            <a:ext cx="425160" cy="444240"/>
          </a:xfrm>
          <a:prstGeom prst="rect">
            <a:avLst/>
          </a:prstGeom>
          <a:blipFill rotWithShape="0">
            <a:blip r:embed="rId9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91"/>
          <p:cNvSpPr/>
          <p:nvPr/>
        </p:nvSpPr>
        <p:spPr>
          <a:xfrm>
            <a:off x="673200" y="229320"/>
            <a:ext cx="11658240" cy="901440"/>
          </a:xfrm>
          <a:prstGeom prst="rect">
            <a:avLst/>
          </a:prstGeom>
          <a:blipFill rotWithShape="0">
            <a:blip r:embed="rId9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92"/>
          <p:cNvSpPr/>
          <p:nvPr/>
        </p:nvSpPr>
        <p:spPr>
          <a:xfrm>
            <a:off x="749160" y="305280"/>
            <a:ext cx="11505960" cy="748800"/>
          </a:xfrm>
          <a:prstGeom prst="rect">
            <a:avLst/>
          </a:prstGeom>
          <a:blipFill rotWithShape="0">
            <a:blip r:embed="rId9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TextShape 93"/>
          <p:cNvSpPr txBox="1"/>
          <p:nvPr/>
        </p:nvSpPr>
        <p:spPr>
          <a:xfrm>
            <a:off x="952560" y="372240"/>
            <a:ext cx="11099520" cy="1628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498680">
              <a:lnSpc>
                <a:spcPct val="100000"/>
              </a:lnSpc>
            </a:pPr>
            <a:r>
              <a:rPr lang="it-IT" sz="4500" b="0" strike="noStrike" spc="-56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45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5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5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8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4500" b="0" strike="noStrike" spc="-63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500" b="0" strike="noStrike" spc="-157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4500" b="0" strike="noStrike" spc="-18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24">
                <a:solidFill>
                  <a:srgbClr val="FFFFFF"/>
                </a:solidFill>
                <a:latin typeface="Gill Sans MT"/>
              </a:rPr>
              <a:t>acco</a:t>
            </a:r>
            <a:r>
              <a:rPr lang="it-IT" sz="4500" b="0" strike="noStrike" spc="-8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4500" b="0" strike="noStrike" spc="-24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500" b="0" strike="noStrike" spc="-24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18">
                <a:solidFill>
                  <a:srgbClr val="FFFFFF"/>
                </a:solidFill>
                <a:latin typeface="Gill Sans MT"/>
              </a:rPr>
              <a:t>to</a:t>
            </a:r>
            <a:r>
              <a:rPr lang="it-IT" sz="45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500" b="0" strike="noStrike" spc="-24">
                <a:solidFill>
                  <a:srgbClr val="FFFFFF"/>
                </a:solidFill>
                <a:latin typeface="Gill Sans MT"/>
              </a:rPr>
              <a:t>Rubens</a:t>
            </a:r>
            <a:endParaRPr lang="it-IT" sz="45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2"/>
          <p:cNvSpPr/>
          <p:nvPr/>
        </p:nvSpPr>
        <p:spPr>
          <a:xfrm>
            <a:off x="673200" y="229320"/>
            <a:ext cx="11658240" cy="9014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3"/>
          <p:cNvSpPr/>
          <p:nvPr/>
        </p:nvSpPr>
        <p:spPr>
          <a:xfrm>
            <a:off x="749160" y="305280"/>
            <a:ext cx="11505960" cy="74880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TextShape 4"/>
          <p:cNvSpPr txBox="1"/>
          <p:nvPr/>
        </p:nvSpPr>
        <p:spPr>
          <a:xfrm>
            <a:off x="952560" y="372240"/>
            <a:ext cx="11099520" cy="1628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648320">
              <a:lnSpc>
                <a:spcPct val="100000"/>
              </a:lnSpc>
            </a:pPr>
            <a:r>
              <a:rPr lang="it-IT" sz="4500" b="0" strike="noStrike" spc="-24">
                <a:solidFill>
                  <a:srgbClr val="FFFFFF"/>
                </a:solidFill>
                <a:latin typeface="Gill Sans MT"/>
              </a:rPr>
              <a:t>Thanks!</a:t>
            </a:r>
            <a:endParaRPr lang="it-IT" sz="45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0"/>
            <a:ext cx="13004280" cy="97531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368280" y="1399680"/>
            <a:ext cx="12267720" cy="926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3"/>
          <p:cNvSpPr/>
          <p:nvPr/>
        </p:nvSpPr>
        <p:spPr>
          <a:xfrm>
            <a:off x="444600" y="1476000"/>
            <a:ext cx="12115440" cy="7743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1" name="CustomShape 4"/>
          <p:cNvSpPr/>
          <p:nvPr/>
        </p:nvSpPr>
        <p:spPr>
          <a:xfrm>
            <a:off x="1663560" y="1590480"/>
            <a:ext cx="9675720" cy="140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600" b="0" strike="noStrike" spc="-29">
                <a:solidFill>
                  <a:srgbClr val="FFFFFF"/>
                </a:solidFill>
                <a:latin typeface="Gill Sans MT"/>
              </a:rPr>
              <a:t>Comb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ng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8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29">
                <a:solidFill>
                  <a:srgbClr val="FFFFFF"/>
                </a:solidFill>
                <a:latin typeface="Gill Sans MT"/>
              </a:rPr>
              <a:t>AP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&amp;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182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4600" b="0" strike="noStrike" spc="-219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i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da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600" b="0" strike="noStrike" spc="-43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pra</a:t>
            </a:r>
            <a:r>
              <a:rPr lang="it-IT" sz="4600" b="0" strike="noStrike" spc="-1">
                <a:solidFill>
                  <a:srgbClr val="FFFFFF"/>
                </a:solidFill>
                <a:latin typeface="Gill Sans MT"/>
              </a:rPr>
              <a:t>ct</a:t>
            </a:r>
            <a:r>
              <a:rPr lang="it-IT" sz="46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4600" b="0" strike="noStrike" spc="-24">
                <a:solidFill>
                  <a:srgbClr val="FFFFFF"/>
                </a:solidFill>
                <a:latin typeface="Gill Sans MT"/>
              </a:rPr>
              <a:t>ce</a:t>
            </a:r>
            <a:endParaRPr lang="it-IT" sz="4600" b="0" strike="noStrike" spc="-1">
              <a:latin typeface="Arial"/>
            </a:endParaRPr>
          </a:p>
        </p:txBody>
      </p:sp>
      <p:sp>
        <p:nvSpPr>
          <p:cNvPr id="232" name="CustomShape 5"/>
          <p:cNvSpPr/>
          <p:nvPr/>
        </p:nvSpPr>
        <p:spPr>
          <a:xfrm>
            <a:off x="415800" y="261360"/>
            <a:ext cx="12216960" cy="11682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6"/>
          <p:cNvSpPr/>
          <p:nvPr/>
        </p:nvSpPr>
        <p:spPr>
          <a:xfrm>
            <a:off x="444600" y="266760"/>
            <a:ext cx="12115440" cy="106632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4" name="CustomShape 7"/>
          <p:cNvSpPr/>
          <p:nvPr/>
        </p:nvSpPr>
        <p:spPr>
          <a:xfrm>
            <a:off x="1790640" y="498240"/>
            <a:ext cx="94237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ur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obsess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wi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th</a:t>
            </a:r>
            <a:r>
              <a:rPr lang="it-IT" sz="5100" b="0" strike="noStrike" spc="-639">
                <a:solidFill>
                  <a:srgbClr val="FFFFFF"/>
                </a:solidFill>
                <a:latin typeface="Gill Sans MT"/>
              </a:rPr>
              <a:t> T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63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Ther</a:t>
            </a:r>
            <a:r>
              <a:rPr lang="it-IT" sz="5100" b="0" strike="noStrike" spc="-7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100" b="0" strike="noStrike" spc="-180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?</a:t>
            </a:r>
            <a:endParaRPr lang="it-IT" sz="51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952560" y="372240"/>
            <a:ext cx="11099520" cy="2709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9080" algn="ctr">
              <a:lnSpc>
                <a:spcPts val="7109"/>
              </a:lnSpc>
            </a:pPr>
            <a:r>
              <a:rPr lang="it-IT" sz="6100" b="0" i="1" strike="noStrike" spc="-3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6100" b="0" i="1" strike="noStrike" spc="-2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100" b="0" i="1" strike="noStrike" spc="-32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6100" b="0" i="1" strike="noStrike" spc="-1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 p</a:t>
            </a:r>
            <a:r>
              <a:rPr lang="it-IT" sz="6100" b="0" i="1" strike="noStrike" spc="-18">
                <a:solidFill>
                  <a:srgbClr val="FFFFFF"/>
                </a:solidFill>
                <a:latin typeface="Gill Sans MT"/>
              </a:rPr>
              <a:t>ict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6100" b="0" i="1" strike="noStrike" spc="-77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6100" b="0" i="1" strike="noStrike" spc="-29">
                <a:solidFill>
                  <a:srgbClr val="FFFFFF"/>
                </a:solidFill>
                <a:latin typeface="Gill Sans MT"/>
              </a:rPr>
              <a:t>e</a:t>
            </a:r>
            <a:r>
              <a:t/>
            </a:r>
            <a:br/>
            <a:r>
              <a:rPr lang="it-IT" sz="6100" b="0" i="1" strike="noStrike" spc="-32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omp</a:t>
            </a:r>
            <a:r>
              <a:rPr lang="it-IT" sz="6100" b="0" i="1" strike="noStrike" spc="-24">
                <a:solidFill>
                  <a:srgbClr val="FFFB00"/>
                </a:solidFill>
                <a:latin typeface="Gill Sans MT"/>
              </a:rPr>
              <a:t>lex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:</a:t>
            </a:r>
            <a:r>
              <a:rPr lang="it-IT" sz="6100" b="0" i="1" strike="noStrike" spc="-613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qu</a:t>
            </a:r>
            <a:r>
              <a:rPr lang="it-IT" sz="6100" b="0" i="1" strike="noStrike" spc="-18">
                <a:solidFill>
                  <a:srgbClr val="FFFB00"/>
                </a:solidFill>
                <a:latin typeface="Gill Sans MT"/>
              </a:rPr>
              <a:t>ite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11">
                <a:solidFill>
                  <a:srgbClr val="FFFB00"/>
                </a:solidFill>
                <a:latin typeface="Gill Sans MT"/>
              </a:rPr>
              <a:t>f</a:t>
            </a:r>
            <a:r>
              <a:rPr lang="it-IT" sz="6100" b="0" i="1" strike="noStrike" spc="-89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w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97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6100" b="0" i="1" strike="noStrike" spc="-279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6100" b="0" i="1" strike="noStrike" spc="-32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nd</a:t>
            </a:r>
            <a:r>
              <a:rPr lang="it-IT" sz="6100" b="0" i="1" strike="noStrike" spc="-18">
                <a:solidFill>
                  <a:srgbClr val="FFFB00"/>
                </a:solidFill>
                <a:latin typeface="Gill Sans MT"/>
              </a:rPr>
              <a:t>ic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6100" b="0" i="1" strike="noStrike" spc="-18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on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endParaRPr lang="it-IT" sz="6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CustomShape 2"/>
          <p:cNvSpPr/>
          <p:nvPr/>
        </p:nvSpPr>
        <p:spPr>
          <a:xfrm>
            <a:off x="1549440" y="2133720"/>
            <a:ext cx="3606480" cy="2222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7" name="CustomShape 3"/>
          <p:cNvSpPr/>
          <p:nvPr/>
        </p:nvSpPr>
        <p:spPr>
          <a:xfrm>
            <a:off x="1625760" y="2209680"/>
            <a:ext cx="3454200" cy="2069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8" name="CustomShape 4"/>
          <p:cNvSpPr/>
          <p:nvPr/>
        </p:nvSpPr>
        <p:spPr>
          <a:xfrm>
            <a:off x="2971800" y="2936520"/>
            <a:ext cx="76104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AF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239" name="CustomShape 5"/>
          <p:cNvSpPr/>
          <p:nvPr/>
        </p:nvSpPr>
        <p:spPr>
          <a:xfrm>
            <a:off x="8242200" y="2362320"/>
            <a:ext cx="3314520" cy="20444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6"/>
          <p:cNvSpPr/>
          <p:nvPr/>
        </p:nvSpPr>
        <p:spPr>
          <a:xfrm>
            <a:off x="8318520" y="2438280"/>
            <a:ext cx="3161880" cy="18918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1" name="CustomShape 7"/>
          <p:cNvSpPr/>
          <p:nvPr/>
        </p:nvSpPr>
        <p:spPr>
          <a:xfrm>
            <a:off x="9309240" y="3076560"/>
            <a:ext cx="118656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239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CS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242" name="CustomShape 8"/>
          <p:cNvSpPr/>
          <p:nvPr/>
        </p:nvSpPr>
        <p:spPr>
          <a:xfrm>
            <a:off x="1066680" y="5575320"/>
            <a:ext cx="3835080" cy="22222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3" name="CustomShape 9"/>
          <p:cNvSpPr/>
          <p:nvPr/>
        </p:nvSpPr>
        <p:spPr>
          <a:xfrm>
            <a:off x="1143000" y="5651640"/>
            <a:ext cx="3682800" cy="20696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CustomShape 10"/>
          <p:cNvSpPr/>
          <p:nvPr/>
        </p:nvSpPr>
        <p:spPr>
          <a:xfrm>
            <a:off x="1536840" y="6378480"/>
            <a:ext cx="288324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Mech</a:t>
            </a:r>
            <a:r>
              <a:rPr lang="it-IT" sz="5100" b="0" strike="noStrike" spc="-76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344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245" name="CustomShape 11"/>
          <p:cNvSpPr/>
          <p:nvPr/>
        </p:nvSpPr>
        <p:spPr>
          <a:xfrm>
            <a:off x="9004320" y="5181480"/>
            <a:ext cx="3835080" cy="20444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CustomShape 12"/>
          <p:cNvSpPr/>
          <p:nvPr/>
        </p:nvSpPr>
        <p:spPr>
          <a:xfrm>
            <a:off x="9080640" y="5257800"/>
            <a:ext cx="3682800" cy="189180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7" name="CustomShape 13"/>
          <p:cNvSpPr/>
          <p:nvPr/>
        </p:nvSpPr>
        <p:spPr>
          <a:xfrm>
            <a:off x="10261440" y="5743440"/>
            <a:ext cx="131724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51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2087">
                <a:solidFill>
                  <a:srgbClr val="FFFFFF"/>
                </a:solidFill>
                <a:latin typeface="Cambria"/>
              </a:rPr>
              <a:t>⬇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248" name="CustomShape 14"/>
          <p:cNvSpPr/>
          <p:nvPr/>
        </p:nvSpPr>
        <p:spPr>
          <a:xfrm>
            <a:off x="5753160" y="7391520"/>
            <a:ext cx="3466800" cy="204444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9" name="CustomShape 15"/>
          <p:cNvSpPr/>
          <p:nvPr/>
        </p:nvSpPr>
        <p:spPr>
          <a:xfrm>
            <a:off x="5829120" y="7467480"/>
            <a:ext cx="3314160" cy="1891800"/>
          </a:xfrm>
          <a:prstGeom prst="rect">
            <a:avLst/>
          </a:prstGeom>
          <a:blipFill rotWithShape="0">
            <a:blip r:embed="rId1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16"/>
          <p:cNvSpPr/>
          <p:nvPr/>
        </p:nvSpPr>
        <p:spPr>
          <a:xfrm>
            <a:off x="6438960" y="8105760"/>
            <a:ext cx="209700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PE/</a:t>
            </a:r>
            <a:r>
              <a:rPr lang="it-IT" sz="5100" b="0" strike="noStrike" spc="-253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VT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251" name="CustomShape 17"/>
          <p:cNvSpPr/>
          <p:nvPr/>
        </p:nvSpPr>
        <p:spPr>
          <a:xfrm>
            <a:off x="4682520" y="3106800"/>
            <a:ext cx="3863880" cy="642600"/>
          </a:xfrm>
          <a:prstGeom prst="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2" name="CustomShape 18"/>
          <p:cNvSpPr/>
          <p:nvPr/>
        </p:nvSpPr>
        <p:spPr>
          <a:xfrm>
            <a:off x="4975920" y="3325320"/>
            <a:ext cx="3137040" cy="25560"/>
          </a:xfrm>
          <a:custGeom>
            <a:avLst/>
            <a:gdLst/>
            <a:ahLst/>
            <a:cxnLst/>
            <a:rect l="l" t="t" r="r" b="b"/>
            <a:pathLst>
              <a:path w="3137534" h="26035">
                <a:moveTo>
                  <a:pt x="3137023" y="0"/>
                </a:moveTo>
                <a:lnTo>
                  <a:pt x="3079876" y="471"/>
                </a:lnTo>
                <a:lnTo>
                  <a:pt x="57148" y="25386"/>
                </a:lnTo>
                <a:lnTo>
                  <a:pt x="0" y="25857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3" name="CustomShape 19"/>
          <p:cNvSpPr/>
          <p:nvPr/>
        </p:nvSpPr>
        <p:spPr>
          <a:xfrm>
            <a:off x="4701600" y="3128760"/>
            <a:ext cx="443520" cy="441720"/>
          </a:xfrm>
          <a:custGeom>
            <a:avLst/>
            <a:gdLst/>
            <a:ahLst/>
            <a:cxnLst/>
            <a:rect l="l" t="t" r="r" b="b"/>
            <a:pathLst>
              <a:path w="443864" h="441960">
                <a:moveTo>
                  <a:pt x="440124" y="0"/>
                </a:moveTo>
                <a:lnTo>
                  <a:pt x="0" y="224614"/>
                </a:lnTo>
                <a:lnTo>
                  <a:pt x="443767" y="441944"/>
                </a:lnTo>
                <a:lnTo>
                  <a:pt x="331459" y="221882"/>
                </a:lnTo>
                <a:lnTo>
                  <a:pt x="4401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0"/>
          <p:cNvSpPr/>
          <p:nvPr/>
        </p:nvSpPr>
        <p:spPr>
          <a:xfrm>
            <a:off x="7943400" y="3105720"/>
            <a:ext cx="443520" cy="441720"/>
          </a:xfrm>
          <a:custGeom>
            <a:avLst/>
            <a:gdLst/>
            <a:ahLst/>
            <a:cxnLst/>
            <a:rect l="l" t="t" r="r" b="b"/>
            <a:pathLst>
              <a:path w="443865" h="441960">
                <a:moveTo>
                  <a:pt x="0" y="0"/>
                </a:moveTo>
                <a:lnTo>
                  <a:pt x="112307" y="220061"/>
                </a:lnTo>
                <a:lnTo>
                  <a:pt x="3643" y="441944"/>
                </a:lnTo>
                <a:lnTo>
                  <a:pt x="443767" y="217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5" name="CustomShape 21"/>
          <p:cNvSpPr/>
          <p:nvPr/>
        </p:nvSpPr>
        <p:spPr>
          <a:xfrm>
            <a:off x="2815920" y="3941640"/>
            <a:ext cx="839880" cy="204912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6" name="CustomShape 22"/>
          <p:cNvSpPr/>
          <p:nvPr/>
        </p:nvSpPr>
        <p:spPr>
          <a:xfrm>
            <a:off x="3011040" y="4220640"/>
            <a:ext cx="308880" cy="1311480"/>
          </a:xfrm>
          <a:custGeom>
            <a:avLst/>
            <a:gdLst/>
            <a:ahLst/>
            <a:cxnLst/>
            <a:rect l="l" t="t" r="r" b="b"/>
            <a:pathLst>
              <a:path w="309245" h="1311910">
                <a:moveTo>
                  <a:pt x="309111" y="1311329"/>
                </a:moveTo>
                <a:lnTo>
                  <a:pt x="296000" y="1255703"/>
                </a:lnTo>
                <a:lnTo>
                  <a:pt x="13127" y="55668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7" name="CustomShape 23"/>
          <p:cNvSpPr/>
          <p:nvPr/>
        </p:nvSpPr>
        <p:spPr>
          <a:xfrm>
            <a:off x="2834640" y="3953520"/>
            <a:ext cx="430200" cy="480960"/>
          </a:xfrm>
          <a:custGeom>
            <a:avLst/>
            <a:gdLst/>
            <a:ahLst/>
            <a:cxnLst/>
            <a:rect l="l" t="t" r="r" b="b"/>
            <a:pathLst>
              <a:path w="430529" h="481329">
                <a:moveTo>
                  <a:pt x="113695" y="0"/>
                </a:moveTo>
                <a:lnTo>
                  <a:pt x="0" y="480867"/>
                </a:lnTo>
                <a:lnTo>
                  <a:pt x="189739" y="322629"/>
                </a:lnTo>
                <a:lnTo>
                  <a:pt x="382763" y="322629"/>
                </a:lnTo>
                <a:lnTo>
                  <a:pt x="113695" y="0"/>
                </a:lnTo>
                <a:close/>
                <a:moveTo>
                  <a:pt x="382763" y="322629"/>
                </a:moveTo>
                <a:lnTo>
                  <a:pt x="189739" y="322629"/>
                </a:lnTo>
                <a:lnTo>
                  <a:pt x="430173" y="379477"/>
                </a:lnTo>
                <a:lnTo>
                  <a:pt x="382763" y="3226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8" name="CustomShape 24"/>
          <p:cNvSpPr/>
          <p:nvPr/>
        </p:nvSpPr>
        <p:spPr>
          <a:xfrm>
            <a:off x="3066840" y="5317920"/>
            <a:ext cx="430200" cy="480960"/>
          </a:xfrm>
          <a:custGeom>
            <a:avLst/>
            <a:gdLst/>
            <a:ahLst/>
            <a:cxnLst/>
            <a:rect l="l" t="t" r="r" b="b"/>
            <a:pathLst>
              <a:path w="430529" h="481329">
                <a:moveTo>
                  <a:pt x="0" y="101390"/>
                </a:moveTo>
                <a:lnTo>
                  <a:pt x="316476" y="480867"/>
                </a:lnTo>
                <a:lnTo>
                  <a:pt x="392759" y="158238"/>
                </a:lnTo>
                <a:lnTo>
                  <a:pt x="240433" y="158238"/>
                </a:lnTo>
                <a:lnTo>
                  <a:pt x="0" y="101390"/>
                </a:lnTo>
                <a:close/>
                <a:moveTo>
                  <a:pt x="430173" y="0"/>
                </a:moveTo>
                <a:lnTo>
                  <a:pt x="240433" y="158238"/>
                </a:lnTo>
                <a:lnTo>
                  <a:pt x="392759" y="158238"/>
                </a:lnTo>
                <a:lnTo>
                  <a:pt x="4301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25"/>
          <p:cNvSpPr/>
          <p:nvPr/>
        </p:nvSpPr>
        <p:spPr>
          <a:xfrm>
            <a:off x="3511080" y="4047120"/>
            <a:ext cx="3441240" cy="390744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0" name="CustomShape 26"/>
          <p:cNvSpPr/>
          <p:nvPr/>
        </p:nvSpPr>
        <p:spPr>
          <a:xfrm>
            <a:off x="3752640" y="4290480"/>
            <a:ext cx="2817000" cy="3240720"/>
          </a:xfrm>
          <a:custGeom>
            <a:avLst/>
            <a:gdLst/>
            <a:ahLst/>
            <a:cxnLst/>
            <a:rect l="l" t="t" r="r" b="b"/>
            <a:pathLst>
              <a:path w="2817495" h="3241040">
                <a:moveTo>
                  <a:pt x="2817437" y="3241024"/>
                </a:moveTo>
                <a:lnTo>
                  <a:pt x="2779943" y="3197894"/>
                </a:lnTo>
                <a:lnTo>
                  <a:pt x="37503" y="43141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1" name="CustomShape 27"/>
          <p:cNvSpPr/>
          <p:nvPr/>
        </p:nvSpPr>
        <p:spPr>
          <a:xfrm>
            <a:off x="3572640" y="4083480"/>
            <a:ext cx="456840" cy="478440"/>
          </a:xfrm>
          <a:custGeom>
            <a:avLst/>
            <a:gdLst/>
            <a:ahLst/>
            <a:cxnLst/>
            <a:rect l="l" t="t" r="r" b="b"/>
            <a:pathLst>
              <a:path w="457200" h="478789">
                <a:moveTo>
                  <a:pt x="0" y="0"/>
                </a:moveTo>
                <a:lnTo>
                  <a:pt x="123181" y="478525"/>
                </a:lnTo>
                <a:lnTo>
                  <a:pt x="217465" y="250162"/>
                </a:lnTo>
                <a:lnTo>
                  <a:pt x="456728" y="1885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2" name="CustomShape 28"/>
          <p:cNvSpPr/>
          <p:nvPr/>
        </p:nvSpPr>
        <p:spPr>
          <a:xfrm>
            <a:off x="6293520" y="7259760"/>
            <a:ext cx="456840" cy="478440"/>
          </a:xfrm>
          <a:custGeom>
            <a:avLst/>
            <a:gdLst/>
            <a:ahLst/>
            <a:cxnLst/>
            <a:rect l="l" t="t" r="r" b="b"/>
            <a:pathLst>
              <a:path w="457200" h="478790">
                <a:moveTo>
                  <a:pt x="333548" y="0"/>
                </a:moveTo>
                <a:lnTo>
                  <a:pt x="239262" y="228365"/>
                </a:lnTo>
                <a:lnTo>
                  <a:pt x="0" y="289954"/>
                </a:lnTo>
                <a:lnTo>
                  <a:pt x="456728" y="478525"/>
                </a:lnTo>
                <a:lnTo>
                  <a:pt x="3335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9"/>
          <p:cNvSpPr/>
          <p:nvPr/>
        </p:nvSpPr>
        <p:spPr>
          <a:xfrm>
            <a:off x="4377600" y="3962880"/>
            <a:ext cx="4968360" cy="2604600"/>
          </a:xfrm>
          <a:prstGeom prst="rect">
            <a:avLst/>
          </a:prstGeom>
          <a:blipFill rotWithShape="0">
            <a:blip r:embed="rId1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30"/>
          <p:cNvSpPr/>
          <p:nvPr/>
        </p:nvSpPr>
        <p:spPr>
          <a:xfrm>
            <a:off x="4667400" y="4133880"/>
            <a:ext cx="4247640" cy="2082960"/>
          </a:xfrm>
          <a:custGeom>
            <a:avLst/>
            <a:gdLst/>
            <a:ahLst/>
            <a:cxnLst/>
            <a:rect l="l" t="t" r="r" b="b"/>
            <a:pathLst>
              <a:path w="4248150" h="2083435">
                <a:moveTo>
                  <a:pt x="0" y="2083088"/>
                </a:moveTo>
                <a:lnTo>
                  <a:pt x="51313" y="2057927"/>
                </a:lnTo>
                <a:lnTo>
                  <a:pt x="4196672" y="25207"/>
                </a:lnTo>
                <a:lnTo>
                  <a:pt x="4248062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31"/>
          <p:cNvSpPr/>
          <p:nvPr/>
        </p:nvSpPr>
        <p:spPr>
          <a:xfrm>
            <a:off x="8667720" y="4009320"/>
            <a:ext cx="494280" cy="396360"/>
          </a:xfrm>
          <a:custGeom>
            <a:avLst/>
            <a:gdLst/>
            <a:ahLst/>
            <a:cxnLst/>
            <a:rect l="l" t="t" r="r" b="b"/>
            <a:pathLst>
              <a:path w="494665" h="396875">
                <a:moveTo>
                  <a:pt x="0" y="0"/>
                </a:moveTo>
                <a:lnTo>
                  <a:pt x="196493" y="149768"/>
                </a:lnTo>
                <a:lnTo>
                  <a:pt x="194574" y="396824"/>
                </a:lnTo>
                <a:lnTo>
                  <a:pt x="494111" y="38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32"/>
          <p:cNvSpPr/>
          <p:nvPr/>
        </p:nvSpPr>
        <p:spPr>
          <a:xfrm>
            <a:off x="4421160" y="5944680"/>
            <a:ext cx="494280" cy="396360"/>
          </a:xfrm>
          <a:custGeom>
            <a:avLst/>
            <a:gdLst/>
            <a:ahLst/>
            <a:cxnLst/>
            <a:rect l="l" t="t" r="r" b="b"/>
            <a:pathLst>
              <a:path w="494664" h="396875">
                <a:moveTo>
                  <a:pt x="299537" y="0"/>
                </a:moveTo>
                <a:lnTo>
                  <a:pt x="0" y="392986"/>
                </a:lnTo>
                <a:lnTo>
                  <a:pt x="494111" y="396824"/>
                </a:lnTo>
                <a:lnTo>
                  <a:pt x="297618" y="247055"/>
                </a:lnTo>
                <a:lnTo>
                  <a:pt x="2995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33"/>
          <p:cNvSpPr/>
          <p:nvPr/>
        </p:nvSpPr>
        <p:spPr>
          <a:xfrm>
            <a:off x="4441680" y="3797640"/>
            <a:ext cx="5113800" cy="2212560"/>
          </a:xfrm>
          <a:prstGeom prst="rect">
            <a:avLst/>
          </a:prstGeom>
          <a:blipFill rotWithShape="0">
            <a:blip r:embed="rId1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34"/>
          <p:cNvSpPr/>
          <p:nvPr/>
        </p:nvSpPr>
        <p:spPr>
          <a:xfrm>
            <a:off x="4736520" y="3950280"/>
            <a:ext cx="4384440" cy="1727640"/>
          </a:xfrm>
          <a:custGeom>
            <a:avLst/>
            <a:gdLst/>
            <a:ahLst/>
            <a:cxnLst/>
            <a:rect l="l" t="t" r="r" b="b"/>
            <a:pathLst>
              <a:path w="4384675" h="1727835">
                <a:moveTo>
                  <a:pt x="0" y="0"/>
                </a:moveTo>
                <a:lnTo>
                  <a:pt x="53170" y="20952"/>
                </a:lnTo>
                <a:lnTo>
                  <a:pt x="4330839" y="1706620"/>
                </a:lnTo>
                <a:lnTo>
                  <a:pt x="4384088" y="1727604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9" name="CustomShape 35"/>
          <p:cNvSpPr/>
          <p:nvPr/>
        </p:nvSpPr>
        <p:spPr>
          <a:xfrm>
            <a:off x="8883720" y="5410800"/>
            <a:ext cx="492480" cy="411120"/>
          </a:xfrm>
          <a:custGeom>
            <a:avLst/>
            <a:gdLst/>
            <a:ahLst/>
            <a:cxnLst/>
            <a:rect l="l" t="t" r="r" b="b"/>
            <a:pathLst>
              <a:path w="492759" h="411479">
                <a:moveTo>
                  <a:pt x="162032" y="0"/>
                </a:moveTo>
                <a:lnTo>
                  <a:pt x="183812" y="246101"/>
                </a:lnTo>
                <a:lnTo>
                  <a:pt x="0" y="411186"/>
                </a:lnTo>
                <a:lnTo>
                  <a:pt x="492202" y="367625"/>
                </a:lnTo>
                <a:lnTo>
                  <a:pt x="1620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36"/>
          <p:cNvSpPr/>
          <p:nvPr/>
        </p:nvSpPr>
        <p:spPr>
          <a:xfrm>
            <a:off x="4481280" y="3806280"/>
            <a:ext cx="492480" cy="411120"/>
          </a:xfrm>
          <a:custGeom>
            <a:avLst/>
            <a:gdLst/>
            <a:ahLst/>
            <a:cxnLst/>
            <a:rect l="l" t="t" r="r" b="b"/>
            <a:pathLst>
              <a:path w="492760" h="411479">
                <a:moveTo>
                  <a:pt x="492202" y="0"/>
                </a:moveTo>
                <a:lnTo>
                  <a:pt x="0" y="43559"/>
                </a:lnTo>
                <a:lnTo>
                  <a:pt x="330169" y="411185"/>
                </a:lnTo>
                <a:lnTo>
                  <a:pt x="308389" y="165084"/>
                </a:lnTo>
                <a:lnTo>
                  <a:pt x="4922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1" name="CustomShape 37"/>
          <p:cNvSpPr/>
          <p:nvPr/>
        </p:nvSpPr>
        <p:spPr>
          <a:xfrm>
            <a:off x="4758480" y="5985360"/>
            <a:ext cx="4806000" cy="1085400"/>
          </a:xfrm>
          <a:prstGeom prst="rect">
            <a:avLst/>
          </a:prstGeom>
          <a:blipFill rotWithShape="0">
            <a:blip r:embed="rId1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2" name="CustomShape 38"/>
          <p:cNvSpPr/>
          <p:nvPr/>
        </p:nvSpPr>
        <p:spPr>
          <a:xfrm>
            <a:off x="5056560" y="6182280"/>
            <a:ext cx="4070160" cy="511560"/>
          </a:xfrm>
          <a:custGeom>
            <a:avLst/>
            <a:gdLst/>
            <a:ahLst/>
            <a:cxnLst/>
            <a:rect l="l" t="t" r="r" b="b"/>
            <a:pathLst>
              <a:path w="4070350" h="511809">
                <a:moveTo>
                  <a:pt x="0" y="511374"/>
                </a:moveTo>
                <a:lnTo>
                  <a:pt x="56704" y="504250"/>
                </a:lnTo>
                <a:lnTo>
                  <a:pt x="4013055" y="7129"/>
                </a:lnTo>
                <a:lnTo>
                  <a:pt x="4069774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3" name="CustomShape 39"/>
          <p:cNvSpPr/>
          <p:nvPr/>
        </p:nvSpPr>
        <p:spPr>
          <a:xfrm>
            <a:off x="8932320" y="5983920"/>
            <a:ext cx="465840" cy="438480"/>
          </a:xfrm>
          <a:custGeom>
            <a:avLst/>
            <a:gdLst/>
            <a:ahLst/>
            <a:cxnLst/>
            <a:rect l="l" t="t" r="r" b="b"/>
            <a:pathLst>
              <a:path w="466090" h="438785">
                <a:moveTo>
                  <a:pt x="0" y="0"/>
                </a:moveTo>
                <a:lnTo>
                  <a:pt x="137175" y="205482"/>
                </a:lnTo>
                <a:lnTo>
                  <a:pt x="55095" y="438513"/>
                </a:lnTo>
                <a:lnTo>
                  <a:pt x="466059" y="1641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4" name="CustomShape 40"/>
          <p:cNvSpPr/>
          <p:nvPr/>
        </p:nvSpPr>
        <p:spPr>
          <a:xfrm>
            <a:off x="4784400" y="6453720"/>
            <a:ext cx="465840" cy="438480"/>
          </a:xfrm>
          <a:custGeom>
            <a:avLst/>
            <a:gdLst/>
            <a:ahLst/>
            <a:cxnLst/>
            <a:rect l="l" t="t" r="r" b="b"/>
            <a:pathLst>
              <a:path w="466089" h="438784">
                <a:moveTo>
                  <a:pt x="410964" y="0"/>
                </a:moveTo>
                <a:lnTo>
                  <a:pt x="0" y="274351"/>
                </a:lnTo>
                <a:lnTo>
                  <a:pt x="466060" y="438511"/>
                </a:lnTo>
                <a:lnTo>
                  <a:pt x="328884" y="233029"/>
                </a:lnTo>
                <a:lnTo>
                  <a:pt x="410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5" name="CustomShape 41"/>
          <p:cNvSpPr/>
          <p:nvPr/>
        </p:nvSpPr>
        <p:spPr>
          <a:xfrm>
            <a:off x="9469800" y="4046400"/>
            <a:ext cx="706680" cy="2060280"/>
          </a:xfrm>
          <a:prstGeom prst="rect">
            <a:avLst/>
          </a:prstGeom>
          <a:blipFill rotWithShape="0">
            <a:blip r:embed="rId1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6" name="CustomShape 42"/>
          <p:cNvSpPr/>
          <p:nvPr/>
        </p:nvSpPr>
        <p:spPr>
          <a:xfrm>
            <a:off x="9693720" y="4323600"/>
            <a:ext cx="119160" cy="1326240"/>
          </a:xfrm>
          <a:custGeom>
            <a:avLst/>
            <a:gdLst/>
            <a:ahLst/>
            <a:cxnLst/>
            <a:rect l="l" t="t" r="r" b="b"/>
            <a:pathLst>
              <a:path w="119379" h="1326514">
                <a:moveTo>
                  <a:pt x="119083" y="1326345"/>
                </a:moveTo>
                <a:lnTo>
                  <a:pt x="113972" y="1269423"/>
                </a:lnTo>
                <a:lnTo>
                  <a:pt x="5111" y="56929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43"/>
          <p:cNvSpPr/>
          <p:nvPr/>
        </p:nvSpPr>
        <p:spPr>
          <a:xfrm>
            <a:off x="9488520" y="4050360"/>
            <a:ext cx="440280" cy="460080"/>
          </a:xfrm>
          <a:custGeom>
            <a:avLst/>
            <a:gdLst/>
            <a:ahLst/>
            <a:cxnLst/>
            <a:rect l="l" t="t" r="r" b="b"/>
            <a:pathLst>
              <a:path w="440690" h="460375">
                <a:moveTo>
                  <a:pt x="180574" y="0"/>
                </a:moveTo>
                <a:lnTo>
                  <a:pt x="0" y="459949"/>
                </a:lnTo>
                <a:lnTo>
                  <a:pt x="210214" y="330142"/>
                </a:lnTo>
                <a:lnTo>
                  <a:pt x="384436" y="330142"/>
                </a:lnTo>
                <a:lnTo>
                  <a:pt x="180574" y="0"/>
                </a:lnTo>
                <a:close/>
                <a:moveTo>
                  <a:pt x="384436" y="330142"/>
                </a:moveTo>
                <a:lnTo>
                  <a:pt x="210214" y="330142"/>
                </a:lnTo>
                <a:lnTo>
                  <a:pt x="440188" y="420429"/>
                </a:lnTo>
                <a:lnTo>
                  <a:pt x="384436" y="330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8" name="CustomShape 44"/>
          <p:cNvSpPr/>
          <p:nvPr/>
        </p:nvSpPr>
        <p:spPr>
          <a:xfrm>
            <a:off x="9577440" y="5463360"/>
            <a:ext cx="440280" cy="460080"/>
          </a:xfrm>
          <a:custGeom>
            <a:avLst/>
            <a:gdLst/>
            <a:ahLst/>
            <a:cxnLst/>
            <a:rect l="l" t="t" r="r" b="b"/>
            <a:pathLst>
              <a:path w="440690" h="460375">
                <a:moveTo>
                  <a:pt x="0" y="39518"/>
                </a:moveTo>
                <a:lnTo>
                  <a:pt x="259614" y="459948"/>
                </a:lnTo>
                <a:lnTo>
                  <a:pt x="389227" y="129806"/>
                </a:lnTo>
                <a:lnTo>
                  <a:pt x="229974" y="129806"/>
                </a:lnTo>
                <a:lnTo>
                  <a:pt x="0" y="39518"/>
                </a:lnTo>
                <a:close/>
                <a:moveTo>
                  <a:pt x="440189" y="0"/>
                </a:moveTo>
                <a:lnTo>
                  <a:pt x="229974" y="129806"/>
                </a:lnTo>
                <a:lnTo>
                  <a:pt x="389227" y="129806"/>
                </a:lnTo>
                <a:lnTo>
                  <a:pt x="4401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9" name="CustomShape 45"/>
          <p:cNvSpPr/>
          <p:nvPr/>
        </p:nvSpPr>
        <p:spPr>
          <a:xfrm>
            <a:off x="4272120" y="7236000"/>
            <a:ext cx="1824840" cy="1225080"/>
          </a:xfrm>
          <a:prstGeom prst="rect">
            <a:avLst/>
          </a:prstGeom>
          <a:blipFill rotWithShape="0">
            <a:blip r:embed="rId1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46"/>
          <p:cNvSpPr/>
          <p:nvPr/>
        </p:nvSpPr>
        <p:spPr>
          <a:xfrm>
            <a:off x="4555440" y="7424640"/>
            <a:ext cx="1117800" cy="667800"/>
          </a:xfrm>
          <a:custGeom>
            <a:avLst/>
            <a:gdLst/>
            <a:ahLst/>
            <a:cxnLst/>
            <a:rect l="l" t="t" r="r" b="b"/>
            <a:pathLst>
              <a:path w="1118235" h="668020">
                <a:moveTo>
                  <a:pt x="1117734" y="667955"/>
                </a:moveTo>
                <a:lnTo>
                  <a:pt x="1068676" y="638639"/>
                </a:lnTo>
                <a:lnTo>
                  <a:pt x="49124" y="29358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47"/>
          <p:cNvSpPr/>
          <p:nvPr/>
        </p:nvSpPr>
        <p:spPr>
          <a:xfrm>
            <a:off x="4320000" y="7283880"/>
            <a:ext cx="492480" cy="416160"/>
          </a:xfrm>
          <a:custGeom>
            <a:avLst/>
            <a:gdLst/>
            <a:ahLst/>
            <a:cxnLst/>
            <a:rect l="l" t="t" r="r" b="b"/>
            <a:pathLst>
              <a:path w="492760" h="416559">
                <a:moveTo>
                  <a:pt x="0" y="0"/>
                </a:moveTo>
                <a:lnTo>
                  <a:pt x="266025" y="416402"/>
                </a:lnTo>
                <a:lnTo>
                  <a:pt x="284537" y="170033"/>
                </a:lnTo>
                <a:lnTo>
                  <a:pt x="492738" y="370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48"/>
          <p:cNvSpPr/>
          <p:nvPr/>
        </p:nvSpPr>
        <p:spPr>
          <a:xfrm>
            <a:off x="5415840" y="7817040"/>
            <a:ext cx="492480" cy="416160"/>
          </a:xfrm>
          <a:custGeom>
            <a:avLst/>
            <a:gdLst/>
            <a:ahLst/>
            <a:cxnLst/>
            <a:rect l="l" t="t" r="r" b="b"/>
            <a:pathLst>
              <a:path w="492760" h="416559">
                <a:moveTo>
                  <a:pt x="226711" y="0"/>
                </a:moveTo>
                <a:lnTo>
                  <a:pt x="208201" y="246368"/>
                </a:lnTo>
                <a:lnTo>
                  <a:pt x="0" y="379380"/>
                </a:lnTo>
                <a:lnTo>
                  <a:pt x="492737" y="416402"/>
                </a:lnTo>
                <a:lnTo>
                  <a:pt x="22671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49"/>
          <p:cNvSpPr/>
          <p:nvPr/>
        </p:nvSpPr>
        <p:spPr>
          <a:xfrm>
            <a:off x="8394840" y="6555240"/>
            <a:ext cx="1344960" cy="1506240"/>
          </a:xfrm>
          <a:prstGeom prst="rect">
            <a:avLst/>
          </a:prstGeom>
          <a:blipFill rotWithShape="0">
            <a:blip r:embed="rId2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50"/>
          <p:cNvSpPr/>
          <p:nvPr/>
        </p:nvSpPr>
        <p:spPr>
          <a:xfrm>
            <a:off x="8635680" y="6798960"/>
            <a:ext cx="722880" cy="838440"/>
          </a:xfrm>
          <a:custGeom>
            <a:avLst/>
            <a:gdLst/>
            <a:ahLst/>
            <a:cxnLst/>
            <a:rect l="l" t="t" r="r" b="b"/>
            <a:pathLst>
              <a:path w="723265" h="838834">
                <a:moveTo>
                  <a:pt x="0" y="838729"/>
                </a:moveTo>
                <a:lnTo>
                  <a:pt x="37309" y="795438"/>
                </a:lnTo>
                <a:lnTo>
                  <a:pt x="685528" y="43302"/>
                </a:lnTo>
                <a:lnTo>
                  <a:pt x="722848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51"/>
          <p:cNvSpPr/>
          <p:nvPr/>
        </p:nvSpPr>
        <p:spPr>
          <a:xfrm>
            <a:off x="9081720" y="6591240"/>
            <a:ext cx="455400" cy="479160"/>
          </a:xfrm>
          <a:custGeom>
            <a:avLst/>
            <a:gdLst/>
            <a:ahLst/>
            <a:cxnLst/>
            <a:rect l="l" t="t" r="r" b="b"/>
            <a:pathLst>
              <a:path w="455929" h="479425">
                <a:moveTo>
                  <a:pt x="455919" y="0"/>
                </a:moveTo>
                <a:lnTo>
                  <a:pt x="0" y="190519"/>
                </a:lnTo>
                <a:lnTo>
                  <a:pt x="239523" y="251087"/>
                </a:lnTo>
                <a:lnTo>
                  <a:pt x="334783" y="479047"/>
                </a:lnTo>
                <a:lnTo>
                  <a:pt x="4559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52"/>
          <p:cNvSpPr/>
          <p:nvPr/>
        </p:nvSpPr>
        <p:spPr>
          <a:xfrm>
            <a:off x="8456760" y="7366680"/>
            <a:ext cx="455400" cy="479160"/>
          </a:xfrm>
          <a:custGeom>
            <a:avLst/>
            <a:gdLst/>
            <a:ahLst/>
            <a:cxnLst/>
            <a:rect l="l" t="t" r="r" b="b"/>
            <a:pathLst>
              <a:path w="455929" h="479425">
                <a:moveTo>
                  <a:pt x="121136" y="0"/>
                </a:moveTo>
                <a:lnTo>
                  <a:pt x="0" y="479047"/>
                </a:lnTo>
                <a:lnTo>
                  <a:pt x="455919" y="288528"/>
                </a:lnTo>
                <a:lnTo>
                  <a:pt x="216396" y="227959"/>
                </a:lnTo>
                <a:lnTo>
                  <a:pt x="1211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53"/>
          <p:cNvSpPr/>
          <p:nvPr/>
        </p:nvSpPr>
        <p:spPr>
          <a:xfrm>
            <a:off x="7537680" y="4041000"/>
            <a:ext cx="2062080" cy="3805200"/>
          </a:xfrm>
          <a:prstGeom prst="rect">
            <a:avLst/>
          </a:prstGeom>
          <a:blipFill rotWithShape="0">
            <a:blip r:embed="rId2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CustomShape 54"/>
          <p:cNvSpPr/>
          <p:nvPr/>
        </p:nvSpPr>
        <p:spPr>
          <a:xfrm>
            <a:off x="7729560" y="4311000"/>
            <a:ext cx="1537560" cy="3085920"/>
          </a:xfrm>
          <a:custGeom>
            <a:avLst/>
            <a:gdLst/>
            <a:ahLst/>
            <a:cxnLst/>
            <a:rect l="l" t="t" r="r" b="b"/>
            <a:pathLst>
              <a:path w="1537970" h="3086100">
                <a:moveTo>
                  <a:pt x="0" y="3085896"/>
                </a:moveTo>
                <a:lnTo>
                  <a:pt x="25484" y="3034743"/>
                </a:lnTo>
                <a:lnTo>
                  <a:pt x="1511981" y="51230"/>
                </a:lnTo>
                <a:lnTo>
                  <a:pt x="1537513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9" name="CustomShape 55"/>
          <p:cNvSpPr/>
          <p:nvPr/>
        </p:nvSpPr>
        <p:spPr>
          <a:xfrm>
            <a:off x="8994600" y="4065480"/>
            <a:ext cx="395280" cy="494280"/>
          </a:xfrm>
          <a:custGeom>
            <a:avLst/>
            <a:gdLst/>
            <a:ahLst/>
            <a:cxnLst/>
            <a:rect l="l" t="t" r="r" b="b"/>
            <a:pathLst>
              <a:path w="395604" h="494664">
                <a:moveTo>
                  <a:pt x="395301" y="296688"/>
                </a:moveTo>
                <a:lnTo>
                  <a:pt x="247061" y="296688"/>
                </a:lnTo>
                <a:lnTo>
                  <a:pt x="395584" y="494126"/>
                </a:lnTo>
                <a:lnTo>
                  <a:pt x="395301" y="296688"/>
                </a:lnTo>
                <a:close/>
                <a:moveTo>
                  <a:pt x="394874" y="0"/>
                </a:moveTo>
                <a:lnTo>
                  <a:pt x="0" y="297044"/>
                </a:lnTo>
                <a:lnTo>
                  <a:pt x="395301" y="296688"/>
                </a:lnTo>
                <a:lnTo>
                  <a:pt x="3948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0" name="CustomShape 56"/>
          <p:cNvSpPr/>
          <p:nvPr/>
        </p:nvSpPr>
        <p:spPr>
          <a:xfrm>
            <a:off x="7606440" y="7148160"/>
            <a:ext cx="395280" cy="494280"/>
          </a:xfrm>
          <a:custGeom>
            <a:avLst/>
            <a:gdLst/>
            <a:ahLst/>
            <a:cxnLst/>
            <a:rect l="l" t="t" r="r" b="b"/>
            <a:pathLst>
              <a:path w="395604" h="494665">
                <a:moveTo>
                  <a:pt x="0" y="0"/>
                </a:moveTo>
                <a:lnTo>
                  <a:pt x="709" y="494125"/>
                </a:lnTo>
                <a:lnTo>
                  <a:pt x="395113" y="197436"/>
                </a:lnTo>
                <a:lnTo>
                  <a:pt x="148521" y="197436"/>
                </a:lnTo>
                <a:lnTo>
                  <a:pt x="0" y="0"/>
                </a:lnTo>
                <a:close/>
                <a:moveTo>
                  <a:pt x="395584" y="197082"/>
                </a:moveTo>
                <a:lnTo>
                  <a:pt x="148521" y="197436"/>
                </a:lnTo>
                <a:lnTo>
                  <a:pt x="395113" y="197436"/>
                </a:lnTo>
                <a:lnTo>
                  <a:pt x="395584" y="1970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952560" y="372240"/>
            <a:ext cx="11099520" cy="2709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9080" algn="ctr">
              <a:lnSpc>
                <a:spcPts val="7109"/>
              </a:lnSpc>
            </a:pPr>
            <a:r>
              <a:rPr lang="it-IT" sz="6100" b="0" i="1" strike="noStrike" spc="-32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6100" b="0" i="1" strike="noStrike" spc="-2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6100" b="0" i="1" strike="noStrike" spc="-32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6100" b="0" i="1" strike="noStrike" spc="-1">
                <a:solidFill>
                  <a:srgbClr val="FFFFFF"/>
                </a:solidFill>
                <a:latin typeface="Gill Sans MT"/>
              </a:rPr>
              <a:t>G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 p</a:t>
            </a:r>
            <a:r>
              <a:rPr lang="it-IT" sz="6100" b="0" i="1" strike="noStrike" spc="-18">
                <a:solidFill>
                  <a:srgbClr val="FFFFFF"/>
                </a:solidFill>
                <a:latin typeface="Gill Sans MT"/>
              </a:rPr>
              <a:t>ict</a:t>
            </a:r>
            <a:r>
              <a:rPr lang="it-IT" sz="6100" b="0" i="1" strike="noStrike" spc="-4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6100" b="0" i="1" strike="noStrike" spc="-77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6100" b="0" i="1" strike="noStrike" spc="-29">
                <a:solidFill>
                  <a:srgbClr val="FFFFFF"/>
                </a:solidFill>
                <a:latin typeface="Gill Sans MT"/>
              </a:rPr>
              <a:t>e</a:t>
            </a:r>
            <a:r>
              <a:t/>
            </a:r>
            <a:br/>
            <a:r>
              <a:rPr lang="it-IT" sz="6100" b="0" i="1" strike="noStrike" spc="-32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omp</a:t>
            </a:r>
            <a:r>
              <a:rPr lang="it-IT" sz="6100" b="0" i="1" strike="noStrike" spc="-24">
                <a:solidFill>
                  <a:srgbClr val="FFFB00"/>
                </a:solidFill>
                <a:latin typeface="Gill Sans MT"/>
              </a:rPr>
              <a:t>lex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:</a:t>
            </a:r>
            <a:r>
              <a:rPr lang="it-IT" sz="6100" b="0" i="1" strike="noStrike" spc="-613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qu</a:t>
            </a:r>
            <a:r>
              <a:rPr lang="it-IT" sz="6100" b="0" i="1" strike="noStrike" spc="-18">
                <a:solidFill>
                  <a:srgbClr val="FFFB00"/>
                </a:solidFill>
                <a:latin typeface="Gill Sans MT"/>
              </a:rPr>
              <a:t>ite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11">
                <a:solidFill>
                  <a:srgbClr val="FFFB00"/>
                </a:solidFill>
                <a:latin typeface="Gill Sans MT"/>
              </a:rPr>
              <a:t>f</a:t>
            </a:r>
            <a:r>
              <a:rPr lang="it-IT" sz="6100" b="0" i="1" strike="noStrike" spc="-89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w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97">
                <a:solidFill>
                  <a:srgbClr val="FFFB00"/>
                </a:solidFill>
                <a:latin typeface="Gill Sans MT"/>
              </a:rPr>
              <a:t>O</a:t>
            </a:r>
            <a:r>
              <a:rPr lang="it-IT" sz="6100" b="0" i="1" strike="noStrike" spc="-279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6100" b="0" i="1" strike="noStrike" spc="-32">
                <a:solidFill>
                  <a:srgbClr val="FFFB00"/>
                </a:solidFill>
                <a:latin typeface="Gill Sans MT"/>
              </a:rPr>
              <a:t>C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nd</a:t>
            </a:r>
            <a:r>
              <a:rPr lang="it-IT" sz="6100" b="0" i="1" strike="noStrike" spc="-18">
                <a:solidFill>
                  <a:srgbClr val="FFFB00"/>
                </a:solidFill>
                <a:latin typeface="Gill Sans MT"/>
              </a:rPr>
              <a:t>ic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a</a:t>
            </a:r>
            <a:r>
              <a:rPr lang="it-IT" sz="6100" b="0" i="1" strike="noStrike" spc="-18">
                <a:solidFill>
                  <a:srgbClr val="FFFB00"/>
                </a:solidFill>
                <a:latin typeface="Gill Sans MT"/>
              </a:rPr>
              <a:t>t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6100" b="0" i="1" strike="noStrike" spc="-4">
                <a:solidFill>
                  <a:srgbClr val="FFFB00"/>
                </a:solidFill>
                <a:latin typeface="Gill Sans MT"/>
              </a:rPr>
              <a:t>on</a:t>
            </a:r>
            <a:r>
              <a:rPr lang="it-IT" sz="6100" b="0" i="1" strike="noStrike" spc="-1">
                <a:solidFill>
                  <a:srgbClr val="FFFB00"/>
                </a:solidFill>
                <a:latin typeface="Gill Sans MT"/>
              </a:rPr>
              <a:t>s</a:t>
            </a:r>
            <a:endParaRPr lang="it-IT" sz="6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1549440" y="2133720"/>
            <a:ext cx="3606480" cy="222228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3"/>
          <p:cNvSpPr/>
          <p:nvPr/>
        </p:nvSpPr>
        <p:spPr>
          <a:xfrm>
            <a:off x="1625760" y="2209680"/>
            <a:ext cx="3454200" cy="20696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CustomShape 4"/>
          <p:cNvSpPr/>
          <p:nvPr/>
        </p:nvSpPr>
        <p:spPr>
          <a:xfrm>
            <a:off x="2895480" y="2955600"/>
            <a:ext cx="912240" cy="7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800" b="1" strike="noStrike" spc="162">
                <a:solidFill>
                  <a:srgbClr val="FFFFFF"/>
                </a:solidFill>
                <a:latin typeface="Gill Sans MT"/>
              </a:rPr>
              <a:t>AF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295" name="CustomShape 5"/>
          <p:cNvSpPr/>
          <p:nvPr/>
        </p:nvSpPr>
        <p:spPr>
          <a:xfrm>
            <a:off x="8242200" y="2362320"/>
            <a:ext cx="3314520" cy="204444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6" name="CustomShape 6"/>
          <p:cNvSpPr/>
          <p:nvPr/>
        </p:nvSpPr>
        <p:spPr>
          <a:xfrm>
            <a:off x="8318520" y="2438280"/>
            <a:ext cx="3161880" cy="189180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7"/>
          <p:cNvSpPr/>
          <p:nvPr/>
        </p:nvSpPr>
        <p:spPr>
          <a:xfrm>
            <a:off x="9220320" y="3095640"/>
            <a:ext cx="1350360" cy="73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4800" b="1" strike="noStrike" spc="-32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4800" b="1" strike="noStrike" spc="29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4800" b="1" strike="noStrike" spc="24">
                <a:solidFill>
                  <a:srgbClr val="FFFFFF"/>
                </a:solidFill>
                <a:latin typeface="Gill Sans MT"/>
              </a:rPr>
              <a:t>S</a:t>
            </a:r>
            <a:endParaRPr lang="it-IT" sz="4800" b="0" strike="noStrike" spc="-1">
              <a:latin typeface="Arial"/>
            </a:endParaRPr>
          </a:p>
        </p:txBody>
      </p:sp>
      <p:sp>
        <p:nvSpPr>
          <p:cNvPr id="298" name="CustomShape 8"/>
          <p:cNvSpPr/>
          <p:nvPr/>
        </p:nvSpPr>
        <p:spPr>
          <a:xfrm>
            <a:off x="1066680" y="5575320"/>
            <a:ext cx="3835080" cy="22222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9"/>
          <p:cNvSpPr/>
          <p:nvPr/>
        </p:nvSpPr>
        <p:spPr>
          <a:xfrm>
            <a:off x="1143000" y="5651640"/>
            <a:ext cx="3682800" cy="206964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10"/>
          <p:cNvSpPr/>
          <p:nvPr/>
        </p:nvSpPr>
        <p:spPr>
          <a:xfrm>
            <a:off x="1536840" y="6378480"/>
            <a:ext cx="288324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Mech</a:t>
            </a:r>
            <a:r>
              <a:rPr lang="it-IT" sz="5100" b="0" strike="noStrike" spc="-769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344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301" name="CustomShape 11"/>
          <p:cNvSpPr/>
          <p:nvPr/>
        </p:nvSpPr>
        <p:spPr>
          <a:xfrm>
            <a:off x="9004320" y="5181480"/>
            <a:ext cx="3835080" cy="2044440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12"/>
          <p:cNvSpPr/>
          <p:nvPr/>
        </p:nvSpPr>
        <p:spPr>
          <a:xfrm>
            <a:off x="9080640" y="5257800"/>
            <a:ext cx="3682800" cy="189180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13"/>
          <p:cNvSpPr/>
          <p:nvPr/>
        </p:nvSpPr>
        <p:spPr>
          <a:xfrm>
            <a:off x="10261440" y="5743440"/>
            <a:ext cx="1317240" cy="77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514">
                <a:solidFill>
                  <a:srgbClr val="FFFFFF"/>
                </a:solidFill>
                <a:latin typeface="Gill Sans MT"/>
              </a:rPr>
              <a:t>L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2087">
                <a:solidFill>
                  <a:srgbClr val="FFFFFF"/>
                </a:solidFill>
                <a:latin typeface="Cambria"/>
              </a:rPr>
              <a:t>⬇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304" name="CustomShape 14"/>
          <p:cNvSpPr/>
          <p:nvPr/>
        </p:nvSpPr>
        <p:spPr>
          <a:xfrm>
            <a:off x="5753160" y="7391520"/>
            <a:ext cx="3466800" cy="2044440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5" name="CustomShape 15"/>
          <p:cNvSpPr/>
          <p:nvPr/>
        </p:nvSpPr>
        <p:spPr>
          <a:xfrm>
            <a:off x="5829120" y="7467480"/>
            <a:ext cx="3314160" cy="1891800"/>
          </a:xfrm>
          <a:prstGeom prst="rect">
            <a:avLst/>
          </a:prstGeom>
          <a:blipFill rotWithShape="0">
            <a:blip r:embed="rId1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6" name="CustomShape 16"/>
          <p:cNvSpPr/>
          <p:nvPr/>
        </p:nvSpPr>
        <p:spPr>
          <a:xfrm>
            <a:off x="6438960" y="8105760"/>
            <a:ext cx="209700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PE/</a:t>
            </a:r>
            <a:r>
              <a:rPr lang="it-IT" sz="5100" b="0" strike="noStrike" spc="-253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VT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307" name="CustomShape 17"/>
          <p:cNvSpPr/>
          <p:nvPr/>
        </p:nvSpPr>
        <p:spPr>
          <a:xfrm>
            <a:off x="4682520" y="3106800"/>
            <a:ext cx="3863880" cy="642600"/>
          </a:xfrm>
          <a:prstGeom prst="rect">
            <a:avLst/>
          </a:prstGeom>
          <a:blipFill rotWithShape="0">
            <a:blip r:embed="rId1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8" name="CustomShape 18"/>
          <p:cNvSpPr/>
          <p:nvPr/>
        </p:nvSpPr>
        <p:spPr>
          <a:xfrm>
            <a:off x="4975920" y="3325320"/>
            <a:ext cx="3137040" cy="25560"/>
          </a:xfrm>
          <a:custGeom>
            <a:avLst/>
            <a:gdLst/>
            <a:ahLst/>
            <a:cxnLst/>
            <a:rect l="l" t="t" r="r" b="b"/>
            <a:pathLst>
              <a:path w="3137534" h="26035">
                <a:moveTo>
                  <a:pt x="3137023" y="0"/>
                </a:moveTo>
                <a:lnTo>
                  <a:pt x="3079876" y="471"/>
                </a:lnTo>
                <a:lnTo>
                  <a:pt x="57148" y="25386"/>
                </a:lnTo>
                <a:lnTo>
                  <a:pt x="0" y="25857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9" name="CustomShape 19"/>
          <p:cNvSpPr/>
          <p:nvPr/>
        </p:nvSpPr>
        <p:spPr>
          <a:xfrm>
            <a:off x="4701600" y="3128760"/>
            <a:ext cx="443520" cy="441720"/>
          </a:xfrm>
          <a:custGeom>
            <a:avLst/>
            <a:gdLst/>
            <a:ahLst/>
            <a:cxnLst/>
            <a:rect l="l" t="t" r="r" b="b"/>
            <a:pathLst>
              <a:path w="443864" h="441960">
                <a:moveTo>
                  <a:pt x="440124" y="0"/>
                </a:moveTo>
                <a:lnTo>
                  <a:pt x="0" y="224614"/>
                </a:lnTo>
                <a:lnTo>
                  <a:pt x="443767" y="441944"/>
                </a:lnTo>
                <a:lnTo>
                  <a:pt x="331459" y="221882"/>
                </a:lnTo>
                <a:lnTo>
                  <a:pt x="44012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20"/>
          <p:cNvSpPr/>
          <p:nvPr/>
        </p:nvSpPr>
        <p:spPr>
          <a:xfrm>
            <a:off x="7943400" y="3105720"/>
            <a:ext cx="443520" cy="441720"/>
          </a:xfrm>
          <a:custGeom>
            <a:avLst/>
            <a:gdLst/>
            <a:ahLst/>
            <a:cxnLst/>
            <a:rect l="l" t="t" r="r" b="b"/>
            <a:pathLst>
              <a:path w="443865" h="441960">
                <a:moveTo>
                  <a:pt x="0" y="0"/>
                </a:moveTo>
                <a:lnTo>
                  <a:pt x="112307" y="220061"/>
                </a:lnTo>
                <a:lnTo>
                  <a:pt x="3643" y="441944"/>
                </a:lnTo>
                <a:lnTo>
                  <a:pt x="443767" y="217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1" name="CustomShape 21"/>
          <p:cNvSpPr/>
          <p:nvPr/>
        </p:nvSpPr>
        <p:spPr>
          <a:xfrm>
            <a:off x="2815920" y="3941640"/>
            <a:ext cx="839880" cy="2049120"/>
          </a:xfrm>
          <a:prstGeom prst="rect">
            <a:avLst/>
          </a:prstGeom>
          <a:blipFill rotWithShape="0">
            <a:blip r:embed="rId1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22"/>
          <p:cNvSpPr/>
          <p:nvPr/>
        </p:nvSpPr>
        <p:spPr>
          <a:xfrm>
            <a:off x="3011040" y="4220640"/>
            <a:ext cx="308880" cy="1311480"/>
          </a:xfrm>
          <a:custGeom>
            <a:avLst/>
            <a:gdLst/>
            <a:ahLst/>
            <a:cxnLst/>
            <a:rect l="l" t="t" r="r" b="b"/>
            <a:pathLst>
              <a:path w="309245" h="1311910">
                <a:moveTo>
                  <a:pt x="309111" y="1311329"/>
                </a:moveTo>
                <a:lnTo>
                  <a:pt x="296000" y="1255703"/>
                </a:lnTo>
                <a:lnTo>
                  <a:pt x="13127" y="55668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3" name="CustomShape 23"/>
          <p:cNvSpPr/>
          <p:nvPr/>
        </p:nvSpPr>
        <p:spPr>
          <a:xfrm>
            <a:off x="2834640" y="3953520"/>
            <a:ext cx="430200" cy="480960"/>
          </a:xfrm>
          <a:custGeom>
            <a:avLst/>
            <a:gdLst/>
            <a:ahLst/>
            <a:cxnLst/>
            <a:rect l="l" t="t" r="r" b="b"/>
            <a:pathLst>
              <a:path w="430529" h="481329">
                <a:moveTo>
                  <a:pt x="113695" y="0"/>
                </a:moveTo>
                <a:lnTo>
                  <a:pt x="0" y="480867"/>
                </a:lnTo>
                <a:lnTo>
                  <a:pt x="189739" y="322629"/>
                </a:lnTo>
                <a:lnTo>
                  <a:pt x="382763" y="322629"/>
                </a:lnTo>
                <a:lnTo>
                  <a:pt x="113695" y="0"/>
                </a:lnTo>
                <a:close/>
                <a:moveTo>
                  <a:pt x="382763" y="322629"/>
                </a:moveTo>
                <a:lnTo>
                  <a:pt x="189739" y="322629"/>
                </a:lnTo>
                <a:lnTo>
                  <a:pt x="430173" y="379477"/>
                </a:lnTo>
                <a:lnTo>
                  <a:pt x="382763" y="32262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4" name="CustomShape 24"/>
          <p:cNvSpPr/>
          <p:nvPr/>
        </p:nvSpPr>
        <p:spPr>
          <a:xfrm>
            <a:off x="3066840" y="5317920"/>
            <a:ext cx="430200" cy="480960"/>
          </a:xfrm>
          <a:custGeom>
            <a:avLst/>
            <a:gdLst/>
            <a:ahLst/>
            <a:cxnLst/>
            <a:rect l="l" t="t" r="r" b="b"/>
            <a:pathLst>
              <a:path w="430529" h="481329">
                <a:moveTo>
                  <a:pt x="0" y="101390"/>
                </a:moveTo>
                <a:lnTo>
                  <a:pt x="316476" y="480867"/>
                </a:lnTo>
                <a:lnTo>
                  <a:pt x="392759" y="158238"/>
                </a:lnTo>
                <a:lnTo>
                  <a:pt x="240433" y="158238"/>
                </a:lnTo>
                <a:lnTo>
                  <a:pt x="0" y="101390"/>
                </a:lnTo>
                <a:close/>
                <a:moveTo>
                  <a:pt x="430173" y="0"/>
                </a:moveTo>
                <a:lnTo>
                  <a:pt x="240433" y="158238"/>
                </a:lnTo>
                <a:lnTo>
                  <a:pt x="392759" y="158238"/>
                </a:lnTo>
                <a:lnTo>
                  <a:pt x="43017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5" name="CustomShape 25"/>
          <p:cNvSpPr/>
          <p:nvPr/>
        </p:nvSpPr>
        <p:spPr>
          <a:xfrm>
            <a:off x="3511080" y="4047120"/>
            <a:ext cx="3441240" cy="3907440"/>
          </a:xfrm>
          <a:prstGeom prst="rect">
            <a:avLst/>
          </a:prstGeom>
          <a:blipFill rotWithShape="0">
            <a:blip r:embed="rId1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6" name="CustomShape 26"/>
          <p:cNvSpPr/>
          <p:nvPr/>
        </p:nvSpPr>
        <p:spPr>
          <a:xfrm>
            <a:off x="3752640" y="4290480"/>
            <a:ext cx="2817000" cy="3240720"/>
          </a:xfrm>
          <a:custGeom>
            <a:avLst/>
            <a:gdLst/>
            <a:ahLst/>
            <a:cxnLst/>
            <a:rect l="l" t="t" r="r" b="b"/>
            <a:pathLst>
              <a:path w="2817495" h="3241040">
                <a:moveTo>
                  <a:pt x="2817437" y="3241024"/>
                </a:moveTo>
                <a:lnTo>
                  <a:pt x="2779943" y="3197894"/>
                </a:lnTo>
                <a:lnTo>
                  <a:pt x="37503" y="43141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7" name="CustomShape 27"/>
          <p:cNvSpPr/>
          <p:nvPr/>
        </p:nvSpPr>
        <p:spPr>
          <a:xfrm>
            <a:off x="3572640" y="4083480"/>
            <a:ext cx="456840" cy="478440"/>
          </a:xfrm>
          <a:custGeom>
            <a:avLst/>
            <a:gdLst/>
            <a:ahLst/>
            <a:cxnLst/>
            <a:rect l="l" t="t" r="r" b="b"/>
            <a:pathLst>
              <a:path w="457200" h="478789">
                <a:moveTo>
                  <a:pt x="0" y="0"/>
                </a:moveTo>
                <a:lnTo>
                  <a:pt x="123181" y="478525"/>
                </a:lnTo>
                <a:lnTo>
                  <a:pt x="217465" y="250162"/>
                </a:lnTo>
                <a:lnTo>
                  <a:pt x="456728" y="18857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8" name="CustomShape 28"/>
          <p:cNvSpPr/>
          <p:nvPr/>
        </p:nvSpPr>
        <p:spPr>
          <a:xfrm>
            <a:off x="6293520" y="7259760"/>
            <a:ext cx="456840" cy="478440"/>
          </a:xfrm>
          <a:custGeom>
            <a:avLst/>
            <a:gdLst/>
            <a:ahLst/>
            <a:cxnLst/>
            <a:rect l="l" t="t" r="r" b="b"/>
            <a:pathLst>
              <a:path w="457200" h="478790">
                <a:moveTo>
                  <a:pt x="333548" y="0"/>
                </a:moveTo>
                <a:lnTo>
                  <a:pt x="239262" y="228365"/>
                </a:lnTo>
                <a:lnTo>
                  <a:pt x="0" y="289954"/>
                </a:lnTo>
                <a:lnTo>
                  <a:pt x="456728" y="478525"/>
                </a:lnTo>
                <a:lnTo>
                  <a:pt x="3335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9" name="CustomShape 29"/>
          <p:cNvSpPr/>
          <p:nvPr/>
        </p:nvSpPr>
        <p:spPr>
          <a:xfrm>
            <a:off x="4377600" y="3962880"/>
            <a:ext cx="4968360" cy="2604600"/>
          </a:xfrm>
          <a:prstGeom prst="rect">
            <a:avLst/>
          </a:prstGeom>
          <a:blipFill rotWithShape="0">
            <a:blip r:embed="rId1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0" name="CustomShape 30"/>
          <p:cNvSpPr/>
          <p:nvPr/>
        </p:nvSpPr>
        <p:spPr>
          <a:xfrm>
            <a:off x="4667400" y="4133880"/>
            <a:ext cx="4247640" cy="2082960"/>
          </a:xfrm>
          <a:custGeom>
            <a:avLst/>
            <a:gdLst/>
            <a:ahLst/>
            <a:cxnLst/>
            <a:rect l="l" t="t" r="r" b="b"/>
            <a:pathLst>
              <a:path w="4248150" h="2083435">
                <a:moveTo>
                  <a:pt x="0" y="2083088"/>
                </a:moveTo>
                <a:lnTo>
                  <a:pt x="51313" y="2057927"/>
                </a:lnTo>
                <a:lnTo>
                  <a:pt x="4196672" y="25207"/>
                </a:lnTo>
                <a:lnTo>
                  <a:pt x="4248062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1" name="CustomShape 31"/>
          <p:cNvSpPr/>
          <p:nvPr/>
        </p:nvSpPr>
        <p:spPr>
          <a:xfrm>
            <a:off x="8667720" y="4009320"/>
            <a:ext cx="494280" cy="396360"/>
          </a:xfrm>
          <a:custGeom>
            <a:avLst/>
            <a:gdLst/>
            <a:ahLst/>
            <a:cxnLst/>
            <a:rect l="l" t="t" r="r" b="b"/>
            <a:pathLst>
              <a:path w="494665" h="396875">
                <a:moveTo>
                  <a:pt x="0" y="0"/>
                </a:moveTo>
                <a:lnTo>
                  <a:pt x="196493" y="149768"/>
                </a:lnTo>
                <a:lnTo>
                  <a:pt x="194574" y="396824"/>
                </a:lnTo>
                <a:lnTo>
                  <a:pt x="494111" y="3837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2" name="CustomShape 32"/>
          <p:cNvSpPr/>
          <p:nvPr/>
        </p:nvSpPr>
        <p:spPr>
          <a:xfrm>
            <a:off x="4421160" y="5944680"/>
            <a:ext cx="494280" cy="396360"/>
          </a:xfrm>
          <a:custGeom>
            <a:avLst/>
            <a:gdLst/>
            <a:ahLst/>
            <a:cxnLst/>
            <a:rect l="l" t="t" r="r" b="b"/>
            <a:pathLst>
              <a:path w="494664" h="396875">
                <a:moveTo>
                  <a:pt x="299537" y="0"/>
                </a:moveTo>
                <a:lnTo>
                  <a:pt x="0" y="392986"/>
                </a:lnTo>
                <a:lnTo>
                  <a:pt x="494111" y="396824"/>
                </a:lnTo>
                <a:lnTo>
                  <a:pt x="297618" y="247055"/>
                </a:lnTo>
                <a:lnTo>
                  <a:pt x="29953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33"/>
          <p:cNvSpPr/>
          <p:nvPr/>
        </p:nvSpPr>
        <p:spPr>
          <a:xfrm>
            <a:off x="4441680" y="3797640"/>
            <a:ext cx="5113800" cy="2212560"/>
          </a:xfrm>
          <a:prstGeom prst="rect">
            <a:avLst/>
          </a:prstGeom>
          <a:blipFill rotWithShape="0">
            <a:blip r:embed="rId1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4" name="CustomShape 34"/>
          <p:cNvSpPr/>
          <p:nvPr/>
        </p:nvSpPr>
        <p:spPr>
          <a:xfrm>
            <a:off x="4736520" y="3950280"/>
            <a:ext cx="4384440" cy="1727640"/>
          </a:xfrm>
          <a:custGeom>
            <a:avLst/>
            <a:gdLst/>
            <a:ahLst/>
            <a:cxnLst/>
            <a:rect l="l" t="t" r="r" b="b"/>
            <a:pathLst>
              <a:path w="4384675" h="1727835">
                <a:moveTo>
                  <a:pt x="0" y="0"/>
                </a:moveTo>
                <a:lnTo>
                  <a:pt x="53170" y="20952"/>
                </a:lnTo>
                <a:lnTo>
                  <a:pt x="4330839" y="1706620"/>
                </a:lnTo>
                <a:lnTo>
                  <a:pt x="4384088" y="1727604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35"/>
          <p:cNvSpPr/>
          <p:nvPr/>
        </p:nvSpPr>
        <p:spPr>
          <a:xfrm>
            <a:off x="8883720" y="5410800"/>
            <a:ext cx="492480" cy="411120"/>
          </a:xfrm>
          <a:custGeom>
            <a:avLst/>
            <a:gdLst/>
            <a:ahLst/>
            <a:cxnLst/>
            <a:rect l="l" t="t" r="r" b="b"/>
            <a:pathLst>
              <a:path w="492759" h="411479">
                <a:moveTo>
                  <a:pt x="162032" y="0"/>
                </a:moveTo>
                <a:lnTo>
                  <a:pt x="183812" y="246101"/>
                </a:lnTo>
                <a:lnTo>
                  <a:pt x="0" y="411186"/>
                </a:lnTo>
                <a:lnTo>
                  <a:pt x="492202" y="367625"/>
                </a:lnTo>
                <a:lnTo>
                  <a:pt x="16203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CustomShape 36"/>
          <p:cNvSpPr/>
          <p:nvPr/>
        </p:nvSpPr>
        <p:spPr>
          <a:xfrm>
            <a:off x="4481280" y="3806280"/>
            <a:ext cx="492480" cy="411120"/>
          </a:xfrm>
          <a:custGeom>
            <a:avLst/>
            <a:gdLst/>
            <a:ahLst/>
            <a:cxnLst/>
            <a:rect l="l" t="t" r="r" b="b"/>
            <a:pathLst>
              <a:path w="492760" h="411479">
                <a:moveTo>
                  <a:pt x="492202" y="0"/>
                </a:moveTo>
                <a:lnTo>
                  <a:pt x="0" y="43559"/>
                </a:lnTo>
                <a:lnTo>
                  <a:pt x="330169" y="411185"/>
                </a:lnTo>
                <a:lnTo>
                  <a:pt x="308389" y="165084"/>
                </a:lnTo>
                <a:lnTo>
                  <a:pt x="49220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7" name="CustomShape 37"/>
          <p:cNvSpPr/>
          <p:nvPr/>
        </p:nvSpPr>
        <p:spPr>
          <a:xfrm>
            <a:off x="4758480" y="5985360"/>
            <a:ext cx="4806000" cy="1085400"/>
          </a:xfrm>
          <a:prstGeom prst="rect">
            <a:avLst/>
          </a:prstGeom>
          <a:blipFill rotWithShape="0">
            <a:blip r:embed="rId17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8" name="CustomShape 38"/>
          <p:cNvSpPr/>
          <p:nvPr/>
        </p:nvSpPr>
        <p:spPr>
          <a:xfrm>
            <a:off x="5056560" y="6182280"/>
            <a:ext cx="4070160" cy="511560"/>
          </a:xfrm>
          <a:custGeom>
            <a:avLst/>
            <a:gdLst/>
            <a:ahLst/>
            <a:cxnLst/>
            <a:rect l="l" t="t" r="r" b="b"/>
            <a:pathLst>
              <a:path w="4070350" h="511809">
                <a:moveTo>
                  <a:pt x="0" y="511374"/>
                </a:moveTo>
                <a:lnTo>
                  <a:pt x="56704" y="504250"/>
                </a:lnTo>
                <a:lnTo>
                  <a:pt x="4013055" y="7129"/>
                </a:lnTo>
                <a:lnTo>
                  <a:pt x="4069774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9" name="CustomShape 39"/>
          <p:cNvSpPr/>
          <p:nvPr/>
        </p:nvSpPr>
        <p:spPr>
          <a:xfrm>
            <a:off x="8932320" y="5983920"/>
            <a:ext cx="465840" cy="438480"/>
          </a:xfrm>
          <a:custGeom>
            <a:avLst/>
            <a:gdLst/>
            <a:ahLst/>
            <a:cxnLst/>
            <a:rect l="l" t="t" r="r" b="b"/>
            <a:pathLst>
              <a:path w="466090" h="438785">
                <a:moveTo>
                  <a:pt x="0" y="0"/>
                </a:moveTo>
                <a:lnTo>
                  <a:pt x="137175" y="205482"/>
                </a:lnTo>
                <a:lnTo>
                  <a:pt x="55095" y="438513"/>
                </a:lnTo>
                <a:lnTo>
                  <a:pt x="466059" y="16416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0" name="CustomShape 40"/>
          <p:cNvSpPr/>
          <p:nvPr/>
        </p:nvSpPr>
        <p:spPr>
          <a:xfrm>
            <a:off x="4784400" y="6453720"/>
            <a:ext cx="465840" cy="438480"/>
          </a:xfrm>
          <a:custGeom>
            <a:avLst/>
            <a:gdLst/>
            <a:ahLst/>
            <a:cxnLst/>
            <a:rect l="l" t="t" r="r" b="b"/>
            <a:pathLst>
              <a:path w="466089" h="438784">
                <a:moveTo>
                  <a:pt x="410964" y="0"/>
                </a:moveTo>
                <a:lnTo>
                  <a:pt x="0" y="274351"/>
                </a:lnTo>
                <a:lnTo>
                  <a:pt x="466060" y="438511"/>
                </a:lnTo>
                <a:lnTo>
                  <a:pt x="328884" y="233029"/>
                </a:lnTo>
                <a:lnTo>
                  <a:pt x="4109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1" name="CustomShape 41"/>
          <p:cNvSpPr/>
          <p:nvPr/>
        </p:nvSpPr>
        <p:spPr>
          <a:xfrm>
            <a:off x="9469800" y="4046400"/>
            <a:ext cx="706680" cy="2060280"/>
          </a:xfrm>
          <a:prstGeom prst="rect">
            <a:avLst/>
          </a:prstGeom>
          <a:blipFill rotWithShape="0">
            <a:blip r:embed="rId18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2" name="CustomShape 42"/>
          <p:cNvSpPr/>
          <p:nvPr/>
        </p:nvSpPr>
        <p:spPr>
          <a:xfrm>
            <a:off x="9693720" y="4323600"/>
            <a:ext cx="119160" cy="1326240"/>
          </a:xfrm>
          <a:custGeom>
            <a:avLst/>
            <a:gdLst/>
            <a:ahLst/>
            <a:cxnLst/>
            <a:rect l="l" t="t" r="r" b="b"/>
            <a:pathLst>
              <a:path w="119379" h="1326514">
                <a:moveTo>
                  <a:pt x="119083" y="1326345"/>
                </a:moveTo>
                <a:lnTo>
                  <a:pt x="113972" y="1269423"/>
                </a:lnTo>
                <a:lnTo>
                  <a:pt x="5111" y="56929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3" name="CustomShape 43"/>
          <p:cNvSpPr/>
          <p:nvPr/>
        </p:nvSpPr>
        <p:spPr>
          <a:xfrm>
            <a:off x="9488520" y="4050360"/>
            <a:ext cx="440280" cy="460080"/>
          </a:xfrm>
          <a:custGeom>
            <a:avLst/>
            <a:gdLst/>
            <a:ahLst/>
            <a:cxnLst/>
            <a:rect l="l" t="t" r="r" b="b"/>
            <a:pathLst>
              <a:path w="440690" h="460375">
                <a:moveTo>
                  <a:pt x="180574" y="0"/>
                </a:moveTo>
                <a:lnTo>
                  <a:pt x="0" y="459949"/>
                </a:lnTo>
                <a:lnTo>
                  <a:pt x="210214" y="330142"/>
                </a:lnTo>
                <a:lnTo>
                  <a:pt x="384436" y="330142"/>
                </a:lnTo>
                <a:lnTo>
                  <a:pt x="180574" y="0"/>
                </a:lnTo>
                <a:close/>
                <a:moveTo>
                  <a:pt x="384436" y="330142"/>
                </a:moveTo>
                <a:lnTo>
                  <a:pt x="210214" y="330142"/>
                </a:lnTo>
                <a:lnTo>
                  <a:pt x="440188" y="420429"/>
                </a:lnTo>
                <a:lnTo>
                  <a:pt x="384436" y="330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4" name="CustomShape 44"/>
          <p:cNvSpPr/>
          <p:nvPr/>
        </p:nvSpPr>
        <p:spPr>
          <a:xfrm>
            <a:off x="9577440" y="5463360"/>
            <a:ext cx="440280" cy="460080"/>
          </a:xfrm>
          <a:custGeom>
            <a:avLst/>
            <a:gdLst/>
            <a:ahLst/>
            <a:cxnLst/>
            <a:rect l="l" t="t" r="r" b="b"/>
            <a:pathLst>
              <a:path w="440690" h="460375">
                <a:moveTo>
                  <a:pt x="0" y="39518"/>
                </a:moveTo>
                <a:lnTo>
                  <a:pt x="259614" y="459948"/>
                </a:lnTo>
                <a:lnTo>
                  <a:pt x="389227" y="129806"/>
                </a:lnTo>
                <a:lnTo>
                  <a:pt x="229974" y="129806"/>
                </a:lnTo>
                <a:lnTo>
                  <a:pt x="0" y="39518"/>
                </a:lnTo>
                <a:close/>
                <a:moveTo>
                  <a:pt x="440189" y="0"/>
                </a:moveTo>
                <a:lnTo>
                  <a:pt x="229974" y="129806"/>
                </a:lnTo>
                <a:lnTo>
                  <a:pt x="389227" y="129806"/>
                </a:lnTo>
                <a:lnTo>
                  <a:pt x="4401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5" name="CustomShape 45"/>
          <p:cNvSpPr/>
          <p:nvPr/>
        </p:nvSpPr>
        <p:spPr>
          <a:xfrm>
            <a:off x="4272120" y="7236000"/>
            <a:ext cx="1824840" cy="1225080"/>
          </a:xfrm>
          <a:prstGeom prst="rect">
            <a:avLst/>
          </a:prstGeom>
          <a:blipFill rotWithShape="0">
            <a:blip r:embed="rId19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6" name="CustomShape 46"/>
          <p:cNvSpPr/>
          <p:nvPr/>
        </p:nvSpPr>
        <p:spPr>
          <a:xfrm>
            <a:off x="4555440" y="7424640"/>
            <a:ext cx="1117800" cy="667800"/>
          </a:xfrm>
          <a:custGeom>
            <a:avLst/>
            <a:gdLst/>
            <a:ahLst/>
            <a:cxnLst/>
            <a:rect l="l" t="t" r="r" b="b"/>
            <a:pathLst>
              <a:path w="1118235" h="668020">
                <a:moveTo>
                  <a:pt x="1117734" y="667955"/>
                </a:moveTo>
                <a:lnTo>
                  <a:pt x="1068676" y="638639"/>
                </a:lnTo>
                <a:lnTo>
                  <a:pt x="49124" y="29358"/>
                </a:lnTo>
                <a:lnTo>
                  <a:pt x="0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7" name="CustomShape 47"/>
          <p:cNvSpPr/>
          <p:nvPr/>
        </p:nvSpPr>
        <p:spPr>
          <a:xfrm>
            <a:off x="4320000" y="7283880"/>
            <a:ext cx="492480" cy="416160"/>
          </a:xfrm>
          <a:custGeom>
            <a:avLst/>
            <a:gdLst/>
            <a:ahLst/>
            <a:cxnLst/>
            <a:rect l="l" t="t" r="r" b="b"/>
            <a:pathLst>
              <a:path w="492760" h="416559">
                <a:moveTo>
                  <a:pt x="0" y="0"/>
                </a:moveTo>
                <a:lnTo>
                  <a:pt x="266025" y="416402"/>
                </a:lnTo>
                <a:lnTo>
                  <a:pt x="284537" y="170033"/>
                </a:lnTo>
                <a:lnTo>
                  <a:pt x="492738" y="370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8" name="CustomShape 48"/>
          <p:cNvSpPr/>
          <p:nvPr/>
        </p:nvSpPr>
        <p:spPr>
          <a:xfrm>
            <a:off x="5415840" y="7817040"/>
            <a:ext cx="492480" cy="416160"/>
          </a:xfrm>
          <a:custGeom>
            <a:avLst/>
            <a:gdLst/>
            <a:ahLst/>
            <a:cxnLst/>
            <a:rect l="l" t="t" r="r" b="b"/>
            <a:pathLst>
              <a:path w="492760" h="416559">
                <a:moveTo>
                  <a:pt x="226711" y="0"/>
                </a:moveTo>
                <a:lnTo>
                  <a:pt x="208201" y="246368"/>
                </a:lnTo>
                <a:lnTo>
                  <a:pt x="0" y="379380"/>
                </a:lnTo>
                <a:lnTo>
                  <a:pt x="492737" y="416402"/>
                </a:lnTo>
                <a:lnTo>
                  <a:pt x="22671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39" name="CustomShape 49"/>
          <p:cNvSpPr/>
          <p:nvPr/>
        </p:nvSpPr>
        <p:spPr>
          <a:xfrm>
            <a:off x="8394840" y="6555240"/>
            <a:ext cx="1344960" cy="1506240"/>
          </a:xfrm>
          <a:prstGeom prst="rect">
            <a:avLst/>
          </a:prstGeom>
          <a:blipFill rotWithShape="0">
            <a:blip r:embed="rId20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0" name="CustomShape 50"/>
          <p:cNvSpPr/>
          <p:nvPr/>
        </p:nvSpPr>
        <p:spPr>
          <a:xfrm>
            <a:off x="8635680" y="6798960"/>
            <a:ext cx="722880" cy="838440"/>
          </a:xfrm>
          <a:custGeom>
            <a:avLst/>
            <a:gdLst/>
            <a:ahLst/>
            <a:cxnLst/>
            <a:rect l="l" t="t" r="r" b="b"/>
            <a:pathLst>
              <a:path w="723265" h="838834">
                <a:moveTo>
                  <a:pt x="0" y="838729"/>
                </a:moveTo>
                <a:lnTo>
                  <a:pt x="37309" y="795438"/>
                </a:lnTo>
                <a:lnTo>
                  <a:pt x="685528" y="43302"/>
                </a:lnTo>
                <a:lnTo>
                  <a:pt x="722848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51"/>
          <p:cNvSpPr/>
          <p:nvPr/>
        </p:nvSpPr>
        <p:spPr>
          <a:xfrm>
            <a:off x="9081720" y="6591240"/>
            <a:ext cx="455400" cy="479160"/>
          </a:xfrm>
          <a:custGeom>
            <a:avLst/>
            <a:gdLst/>
            <a:ahLst/>
            <a:cxnLst/>
            <a:rect l="l" t="t" r="r" b="b"/>
            <a:pathLst>
              <a:path w="455929" h="479425">
                <a:moveTo>
                  <a:pt x="455919" y="0"/>
                </a:moveTo>
                <a:lnTo>
                  <a:pt x="0" y="190519"/>
                </a:lnTo>
                <a:lnTo>
                  <a:pt x="239523" y="251087"/>
                </a:lnTo>
                <a:lnTo>
                  <a:pt x="334783" y="479047"/>
                </a:lnTo>
                <a:lnTo>
                  <a:pt x="45591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2" name="CustomShape 52"/>
          <p:cNvSpPr/>
          <p:nvPr/>
        </p:nvSpPr>
        <p:spPr>
          <a:xfrm>
            <a:off x="8456760" y="7366680"/>
            <a:ext cx="455400" cy="479160"/>
          </a:xfrm>
          <a:custGeom>
            <a:avLst/>
            <a:gdLst/>
            <a:ahLst/>
            <a:cxnLst/>
            <a:rect l="l" t="t" r="r" b="b"/>
            <a:pathLst>
              <a:path w="455929" h="479425">
                <a:moveTo>
                  <a:pt x="121136" y="0"/>
                </a:moveTo>
                <a:lnTo>
                  <a:pt x="0" y="479047"/>
                </a:lnTo>
                <a:lnTo>
                  <a:pt x="455919" y="288528"/>
                </a:lnTo>
                <a:lnTo>
                  <a:pt x="216396" y="227959"/>
                </a:lnTo>
                <a:lnTo>
                  <a:pt x="1211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3" name="CustomShape 53"/>
          <p:cNvSpPr/>
          <p:nvPr/>
        </p:nvSpPr>
        <p:spPr>
          <a:xfrm>
            <a:off x="7537680" y="4041000"/>
            <a:ext cx="2062080" cy="3805200"/>
          </a:xfrm>
          <a:prstGeom prst="rect">
            <a:avLst/>
          </a:prstGeom>
          <a:blipFill rotWithShape="0">
            <a:blip r:embed="rId21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4" name="CustomShape 54"/>
          <p:cNvSpPr/>
          <p:nvPr/>
        </p:nvSpPr>
        <p:spPr>
          <a:xfrm>
            <a:off x="7729560" y="4311000"/>
            <a:ext cx="1537560" cy="3085920"/>
          </a:xfrm>
          <a:custGeom>
            <a:avLst/>
            <a:gdLst/>
            <a:ahLst/>
            <a:cxnLst/>
            <a:rect l="l" t="t" r="r" b="b"/>
            <a:pathLst>
              <a:path w="1537970" h="3086100">
                <a:moveTo>
                  <a:pt x="0" y="3085896"/>
                </a:moveTo>
                <a:lnTo>
                  <a:pt x="25484" y="3034743"/>
                </a:lnTo>
                <a:lnTo>
                  <a:pt x="1511981" y="51230"/>
                </a:lnTo>
                <a:lnTo>
                  <a:pt x="1537513" y="0"/>
                </a:lnTo>
              </a:path>
            </a:pathLst>
          </a:custGeom>
          <a:noFill/>
          <a:ln w="114480">
            <a:solidFill>
              <a:srgbClr val="FFFFFF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5" name="CustomShape 55"/>
          <p:cNvSpPr/>
          <p:nvPr/>
        </p:nvSpPr>
        <p:spPr>
          <a:xfrm>
            <a:off x="8994600" y="4065480"/>
            <a:ext cx="395280" cy="494280"/>
          </a:xfrm>
          <a:custGeom>
            <a:avLst/>
            <a:gdLst/>
            <a:ahLst/>
            <a:cxnLst/>
            <a:rect l="l" t="t" r="r" b="b"/>
            <a:pathLst>
              <a:path w="395604" h="494664">
                <a:moveTo>
                  <a:pt x="395301" y="296688"/>
                </a:moveTo>
                <a:lnTo>
                  <a:pt x="247061" y="296688"/>
                </a:lnTo>
                <a:lnTo>
                  <a:pt x="395584" y="494126"/>
                </a:lnTo>
                <a:lnTo>
                  <a:pt x="395301" y="296688"/>
                </a:lnTo>
                <a:close/>
                <a:moveTo>
                  <a:pt x="394874" y="0"/>
                </a:moveTo>
                <a:lnTo>
                  <a:pt x="0" y="297044"/>
                </a:lnTo>
                <a:lnTo>
                  <a:pt x="395301" y="296688"/>
                </a:lnTo>
                <a:lnTo>
                  <a:pt x="3948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6" name="CustomShape 56"/>
          <p:cNvSpPr/>
          <p:nvPr/>
        </p:nvSpPr>
        <p:spPr>
          <a:xfrm>
            <a:off x="7606440" y="7148160"/>
            <a:ext cx="395280" cy="494280"/>
          </a:xfrm>
          <a:custGeom>
            <a:avLst/>
            <a:gdLst/>
            <a:ahLst/>
            <a:cxnLst/>
            <a:rect l="l" t="t" r="r" b="b"/>
            <a:pathLst>
              <a:path w="395604" h="494665">
                <a:moveTo>
                  <a:pt x="0" y="0"/>
                </a:moveTo>
                <a:lnTo>
                  <a:pt x="709" y="494125"/>
                </a:lnTo>
                <a:lnTo>
                  <a:pt x="395113" y="197436"/>
                </a:lnTo>
                <a:lnTo>
                  <a:pt x="148521" y="197436"/>
                </a:lnTo>
                <a:lnTo>
                  <a:pt x="0" y="0"/>
                </a:lnTo>
                <a:close/>
                <a:moveTo>
                  <a:pt x="395584" y="197082"/>
                </a:moveTo>
                <a:lnTo>
                  <a:pt x="148521" y="197436"/>
                </a:lnTo>
                <a:lnTo>
                  <a:pt x="395113" y="197436"/>
                </a:lnTo>
                <a:lnTo>
                  <a:pt x="395584" y="1970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ustomShape 1"/>
          <p:cNvSpPr/>
          <p:nvPr/>
        </p:nvSpPr>
        <p:spPr>
          <a:xfrm>
            <a:off x="836280" y="2768760"/>
            <a:ext cx="8726400" cy="696852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2"/>
          <p:cNvSpPr/>
          <p:nvPr/>
        </p:nvSpPr>
        <p:spPr>
          <a:xfrm>
            <a:off x="216000" y="9258840"/>
            <a:ext cx="3976560" cy="731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2400" b="0" i="1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ne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12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9">
                <a:solidFill>
                  <a:srgbClr val="FFFFFF"/>
                </a:solidFill>
                <a:latin typeface="Gill Sans MT"/>
              </a:rPr>
              <a:t>al</a:t>
            </a:r>
            <a:r>
              <a:rPr lang="it-IT" sz="2400" b="0" i="1" strike="noStrike" spc="-19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38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2400" b="0" i="1" strike="noStrike" spc="-24">
                <a:solidFill>
                  <a:srgbClr val="FFFFFF"/>
                </a:solidFill>
                <a:latin typeface="Gill Sans MT"/>
              </a:rPr>
              <a:t>J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2400" b="0" i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2400" b="0" i="1" strike="noStrike" spc="-12">
                <a:solidFill>
                  <a:srgbClr val="FFFFFF"/>
                </a:solidFill>
                <a:latin typeface="Gill Sans MT"/>
              </a:rPr>
              <a:t>2014;113:236-242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349" name="CustomShape 3"/>
          <p:cNvSpPr/>
          <p:nvPr/>
        </p:nvSpPr>
        <p:spPr>
          <a:xfrm>
            <a:off x="2679840" y="295200"/>
            <a:ext cx="762012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2600">
              <a:lnSpc>
                <a:spcPct val="100000"/>
              </a:lnSpc>
            </a:pPr>
            <a:r>
              <a:rPr lang="it-IT" sz="5100" b="0" strike="noStrike" spc="-38">
                <a:solidFill>
                  <a:srgbClr val="FFFFFF"/>
                </a:solidFill>
                <a:latin typeface="Gill Sans MT"/>
              </a:rPr>
              <a:t>Net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ad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ers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77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5100" b="0" strike="noStrike" spc="-128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5100" b="0" strike="noStrike" spc="-24">
                <a:solidFill>
                  <a:srgbClr val="FFFFFF"/>
                </a:solidFill>
                <a:latin typeface="Gill Sans MT"/>
              </a:rPr>
              <a:t>ents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:</a:t>
            </a:r>
            <a:r>
              <a:rPr lang="it-IT" sz="5100" b="0" strike="noStrike" spc="-51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5100" b="0" strike="noStrike" spc="-18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5100" b="0" strike="noStrike" spc="-1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51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5100" b="0" strike="noStrike" spc="-29">
                <a:solidFill>
                  <a:srgbClr val="FFFFFF"/>
                </a:solidFill>
                <a:latin typeface="Gill Sans MT"/>
              </a:rPr>
              <a:t>+++</a:t>
            </a:r>
            <a:endParaRPr lang="it-IT" sz="5100" b="0" strike="noStrike" spc="-1">
              <a:latin typeface="Arial"/>
            </a:endParaRPr>
          </a:p>
        </p:txBody>
      </p:sp>
      <p:sp>
        <p:nvSpPr>
          <p:cNvPr id="350" name="CustomShape 4"/>
          <p:cNvSpPr/>
          <p:nvPr/>
        </p:nvSpPr>
        <p:spPr>
          <a:xfrm>
            <a:off x="9273240" y="4087080"/>
            <a:ext cx="3655080" cy="698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1" name="CustomShape 5"/>
          <p:cNvSpPr/>
          <p:nvPr/>
        </p:nvSpPr>
        <p:spPr>
          <a:xfrm>
            <a:off x="9349560" y="4163400"/>
            <a:ext cx="3502440" cy="5457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2" name="CustomShape 6"/>
          <p:cNvSpPr/>
          <p:nvPr/>
        </p:nvSpPr>
        <p:spPr>
          <a:xfrm>
            <a:off x="9273240" y="5249520"/>
            <a:ext cx="3655080" cy="698040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3" name="CustomShape 7"/>
          <p:cNvSpPr/>
          <p:nvPr/>
        </p:nvSpPr>
        <p:spPr>
          <a:xfrm>
            <a:off x="9349560" y="5325480"/>
            <a:ext cx="3502440" cy="545760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4" name="CustomShape 8"/>
          <p:cNvSpPr/>
          <p:nvPr/>
        </p:nvSpPr>
        <p:spPr>
          <a:xfrm>
            <a:off x="743400" y="1836360"/>
            <a:ext cx="8907480" cy="1041120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9"/>
          <p:cNvSpPr/>
          <p:nvPr/>
        </p:nvSpPr>
        <p:spPr>
          <a:xfrm>
            <a:off x="819360" y="1912320"/>
            <a:ext cx="8754840" cy="888480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10"/>
          <p:cNvSpPr/>
          <p:nvPr/>
        </p:nvSpPr>
        <p:spPr>
          <a:xfrm>
            <a:off x="965160" y="909645"/>
            <a:ext cx="9374040" cy="25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1701720">
              <a:lnSpc>
                <a:spcPct val="100000"/>
              </a:lnSpc>
            </a:pPr>
            <a:r>
              <a:rPr lang="it-IT" sz="4100" b="0" i="1" strike="noStrike" spc="-29" dirty="0">
                <a:solidFill>
                  <a:srgbClr val="FFFB00"/>
                </a:solidFill>
                <a:latin typeface="Gill Sans MT"/>
              </a:rPr>
              <a:t>N</a:t>
            </a:r>
            <a:r>
              <a:rPr lang="it-IT" sz="4100" b="0" i="1" strike="noStrike" spc="-63" dirty="0">
                <a:solidFill>
                  <a:srgbClr val="FFFB00"/>
                </a:solidFill>
                <a:latin typeface="Gill Sans MT"/>
              </a:rPr>
              <a:t>e</a:t>
            </a:r>
            <a:r>
              <a:rPr lang="it-IT" sz="4100" b="0" i="1" strike="noStrike" spc="-1" dirty="0">
                <a:solidFill>
                  <a:srgbClr val="FFFB00"/>
                </a:solidFill>
                <a:latin typeface="Gill Sans MT"/>
              </a:rPr>
              <a:t>w</a:t>
            </a:r>
            <a:r>
              <a:rPr lang="it-IT" sz="4100" b="0" i="1" strike="noStrike" spc="-327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18" dirty="0">
                <a:solidFill>
                  <a:srgbClr val="FFFB00"/>
                </a:solidFill>
                <a:latin typeface="Gill Sans MT"/>
              </a:rPr>
              <a:t>AF</a:t>
            </a:r>
            <a:r>
              <a:rPr lang="it-IT" sz="41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1" dirty="0">
                <a:solidFill>
                  <a:srgbClr val="FFFB00"/>
                </a:solidFill>
                <a:latin typeface="Gill Sans MT"/>
              </a:rPr>
              <a:t>in</a:t>
            </a:r>
            <a:r>
              <a:rPr lang="it-IT" sz="4100" b="0" i="1" strike="noStrike" spc="-4" dirty="0">
                <a:solidFill>
                  <a:srgbClr val="FFFB00"/>
                </a:solidFill>
                <a:latin typeface="Gill Sans MT"/>
              </a:rPr>
              <a:t> H</a:t>
            </a:r>
            <a:r>
              <a:rPr lang="it-IT" sz="4100" b="0" i="1" strike="noStrike" spc="-24" dirty="0">
                <a:solidFill>
                  <a:srgbClr val="FFFB00"/>
                </a:solidFill>
                <a:latin typeface="Gill Sans MT"/>
              </a:rPr>
              <a:t>OR</a:t>
            </a:r>
            <a:r>
              <a:rPr lang="it-IT" sz="4100" b="0" i="1" strike="noStrike" spc="-4" dirty="0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100" b="0" i="1" strike="noStrike" spc="-29" dirty="0">
                <a:solidFill>
                  <a:srgbClr val="FFFB00"/>
                </a:solidFill>
                <a:latin typeface="Gill Sans MT"/>
              </a:rPr>
              <a:t>ZO</a:t>
            </a:r>
            <a:r>
              <a:rPr lang="it-IT" sz="4100" b="0" i="1" strike="noStrike" spc="-1" dirty="0">
                <a:solidFill>
                  <a:srgbClr val="FFFB00"/>
                </a:solidFill>
                <a:latin typeface="Gill Sans MT"/>
              </a:rPr>
              <a:t>NS-AMI</a:t>
            </a:r>
            <a:r>
              <a:rPr lang="it-IT" sz="41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12" dirty="0">
                <a:solidFill>
                  <a:srgbClr val="FFFB00"/>
                </a:solidFill>
                <a:latin typeface="Gill Sans MT"/>
              </a:rPr>
              <a:t>(</a:t>
            </a:r>
            <a:r>
              <a:rPr lang="it-IT" sz="4100" b="0" i="1" strike="noStrike" spc="-12" dirty="0" err="1">
                <a:solidFill>
                  <a:srgbClr val="FFFB00"/>
                </a:solidFill>
                <a:latin typeface="Gill Sans MT"/>
              </a:rPr>
              <a:t>ie</a:t>
            </a:r>
            <a:r>
              <a:rPr lang="it-IT" sz="4100" b="0" i="1" strike="noStrike" spc="-4" dirty="0">
                <a:solidFill>
                  <a:srgbClr val="FFFB00"/>
                </a:solidFill>
                <a:latin typeface="Gill Sans MT"/>
              </a:rPr>
              <a:t> </a:t>
            </a:r>
            <a:r>
              <a:rPr lang="it-IT" sz="4100" b="0" i="1" strike="noStrike" spc="-24" dirty="0">
                <a:solidFill>
                  <a:srgbClr val="FFFB00"/>
                </a:solidFill>
                <a:latin typeface="Gill Sans MT"/>
              </a:rPr>
              <a:t>STE</a:t>
            </a:r>
            <a:r>
              <a:rPr lang="it-IT" sz="4100" b="0" i="1" strike="noStrike" spc="-1" dirty="0">
                <a:solidFill>
                  <a:srgbClr val="FFFB00"/>
                </a:solidFill>
                <a:latin typeface="Gill Sans MT"/>
              </a:rPr>
              <a:t>M</a:t>
            </a:r>
            <a:r>
              <a:rPr lang="it-IT" sz="4100" b="0" i="1" strike="noStrike" spc="-4" dirty="0">
                <a:solidFill>
                  <a:srgbClr val="FFFB00"/>
                </a:solidFill>
                <a:latin typeface="Gill Sans MT"/>
              </a:rPr>
              <a:t>I</a:t>
            </a:r>
            <a:r>
              <a:rPr lang="it-IT" sz="4100" b="0" i="1" strike="noStrike" spc="-12" dirty="0">
                <a:solidFill>
                  <a:srgbClr val="FFFB00"/>
                </a:solidFill>
                <a:latin typeface="Gill Sans MT"/>
              </a:rPr>
              <a:t>)</a:t>
            </a:r>
            <a:endParaRPr lang="it-IT" sz="4100" b="0" strike="noStrike" spc="-1" dirty="0">
              <a:latin typeface="Arial"/>
            </a:endParaRPr>
          </a:p>
          <a:p>
            <a:pPr marL="1434960" indent="-1422000">
              <a:lnSpc>
                <a:spcPts val="3501"/>
              </a:lnSpc>
              <a:spcBef>
                <a:spcPts val="3081"/>
              </a:spcBef>
            </a:pPr>
            <a:r>
              <a:rPr lang="it-IT" sz="3000" b="0" strike="noStrike" spc="-389" dirty="0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es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,</a:t>
            </a:r>
            <a:r>
              <a:rPr lang="it-IT" sz="3000" b="0" strike="noStrike" spc="-30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y</a:t>
            </a:r>
            <a:r>
              <a:rPr lang="it-IT" sz="3000" b="0" strike="noStrike" spc="-18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u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do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need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3" dirty="0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137" dirty="0">
                <a:solidFill>
                  <a:srgbClr val="FFFFFF"/>
                </a:solidFill>
                <a:latin typeface="Gill Sans MT"/>
              </a:rPr>
              <a:t>A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to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9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ent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18" dirty="0" err="1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3000" b="0" strike="noStrike" spc="-89" dirty="0" err="1">
                <a:solidFill>
                  <a:srgbClr val="FFFFFF"/>
                </a:solidFill>
                <a:latin typeface="Gill Sans MT"/>
              </a:rPr>
              <a:t>k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and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68" dirty="0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3000" b="0" strike="noStrike" spc="-18" dirty="0">
                <a:solidFill>
                  <a:srgbClr val="FFFFFF"/>
                </a:solidFill>
                <a:latin typeface="Gill Sans MT"/>
              </a:rPr>
              <a:t>AP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to 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p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3000" b="0" strike="noStrike" spc="-49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ent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ST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2" dirty="0">
                <a:solidFill>
                  <a:srgbClr val="FFFFFF"/>
                </a:solidFill>
                <a:latin typeface="Gill Sans MT"/>
              </a:rPr>
              <a:t>and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49" dirty="0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1" dirty="0">
                <a:solidFill>
                  <a:srgbClr val="FFFFFF"/>
                </a:solidFill>
                <a:latin typeface="Gill Sans MT"/>
              </a:rPr>
              <a:t>w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s</a:t>
            </a:r>
            <a:r>
              <a:rPr lang="it-IT" sz="3000" b="0" strike="noStrike" spc="-1" dirty="0" err="1">
                <a:solidFill>
                  <a:srgbClr val="FFFFFF"/>
                </a:solidFill>
                <a:latin typeface="Gill Sans MT"/>
              </a:rPr>
              <a:t>chem</a:t>
            </a:r>
            <a:r>
              <a:rPr lang="it-IT" sz="3000" b="0" strike="noStrike" spc="-4" dirty="0" err="1">
                <a:solidFill>
                  <a:srgbClr val="FFFFFF"/>
                </a:solidFill>
                <a:latin typeface="Gill Sans MT"/>
              </a:rPr>
              <a:t>i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3000" b="0" strike="noStrike" spc="-4" dirty="0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49" dirty="0" err="1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72" dirty="0" err="1">
                <a:solidFill>
                  <a:srgbClr val="FFFFFF"/>
                </a:solidFill>
                <a:latin typeface="Gill Sans MT"/>
              </a:rPr>
              <a:t>v</a:t>
            </a:r>
            <a:r>
              <a:rPr lang="it-IT" sz="3000" b="0" strike="noStrike" spc="-12" dirty="0" err="1">
                <a:solidFill>
                  <a:srgbClr val="FFFFFF"/>
                </a:solidFill>
                <a:latin typeface="Gill Sans MT"/>
              </a:rPr>
              <a:t>ents</a:t>
            </a:r>
            <a:endParaRPr lang="it-IT" sz="3000" b="0" strike="noStrike" spc="-1" dirty="0">
              <a:latin typeface="Arial"/>
            </a:endParaRPr>
          </a:p>
        </p:txBody>
      </p:sp>
      <p:sp>
        <p:nvSpPr>
          <p:cNvPr id="357" name="CustomShape 11"/>
          <p:cNvSpPr/>
          <p:nvPr/>
        </p:nvSpPr>
        <p:spPr>
          <a:xfrm>
            <a:off x="9715680" y="4254840"/>
            <a:ext cx="2760480" cy="2087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algn="ctr">
              <a:lnSpc>
                <a:spcPct val="100000"/>
              </a:lnSpc>
            </a:pPr>
            <a:r>
              <a:rPr lang="it-IT" sz="3000" b="0" strike="noStrike" spc="-24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4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w-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ons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et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AF</a:t>
            </a:r>
            <a:endParaRPr lang="it-IT" sz="3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it-IT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2049"/>
              </a:spcBef>
            </a:pPr>
            <a:r>
              <a:rPr lang="it-IT" sz="3000" b="0" strike="noStrike" spc="-18">
                <a:solidFill>
                  <a:srgbClr val="FFFFFF"/>
                </a:solidFill>
                <a:latin typeface="Gill Sans MT"/>
              </a:rPr>
              <a:t>No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3000" b="0" strike="noStrike" spc="-49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3000" b="0" strike="noStrike" spc="-4">
                <a:solidFill>
                  <a:srgbClr val="FFFFFF"/>
                </a:solidFill>
                <a:latin typeface="Gill Sans MT"/>
              </a:rPr>
              <a:t>w-</a:t>
            </a:r>
            <a:r>
              <a:rPr lang="it-IT" sz="3000" b="0" strike="noStrike" spc="-12">
                <a:solidFill>
                  <a:srgbClr val="FFFFFF"/>
                </a:solidFill>
                <a:latin typeface="Gill Sans MT"/>
              </a:rPr>
              <a:t>ons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et</a:t>
            </a:r>
            <a:r>
              <a:rPr lang="it-IT" sz="3000" b="0" strike="noStrike" spc="-30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3000" b="0" strike="noStrike" spc="-1">
                <a:solidFill>
                  <a:srgbClr val="FFFFFF"/>
                </a:solidFill>
                <a:latin typeface="Gill Sans MT"/>
              </a:rPr>
              <a:t>AF</a:t>
            </a:r>
            <a:endParaRPr lang="it-IT" sz="3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CustomShape 1"/>
          <p:cNvSpPr/>
          <p:nvPr/>
        </p:nvSpPr>
        <p:spPr>
          <a:xfrm>
            <a:off x="0" y="165240"/>
            <a:ext cx="13004280" cy="9588240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9" name="CustomShape 2"/>
          <p:cNvSpPr/>
          <p:nvPr/>
        </p:nvSpPr>
        <p:spPr>
          <a:xfrm>
            <a:off x="1841400" y="3747600"/>
            <a:ext cx="9314280" cy="21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 marL="720" algn="ctr">
              <a:lnSpc>
                <a:spcPts val="8521"/>
              </a:lnSpc>
            </a:pPr>
            <a:r>
              <a:rPr lang="it-IT" sz="7200" b="1" strike="noStrike" spc="-469">
                <a:solidFill>
                  <a:srgbClr val="FFFFFF"/>
                </a:solidFill>
                <a:latin typeface="Gill Sans MT"/>
              </a:rPr>
              <a:t>Pa</a:t>
            </a:r>
            <a:r>
              <a:rPr lang="it-IT" sz="7200" b="1" strike="noStrike" spc="-248">
                <a:solidFill>
                  <a:srgbClr val="FFFFFF"/>
                </a:solidFill>
                <a:latin typeface="Gill Sans MT"/>
              </a:rPr>
              <a:t>rt</a:t>
            </a:r>
            <a:r>
              <a:rPr lang="it-IT" sz="7200" b="1" strike="noStrike" spc="-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-199">
                <a:solidFill>
                  <a:srgbClr val="FFFFFF"/>
                </a:solidFill>
                <a:latin typeface="Gill Sans MT"/>
              </a:rPr>
              <a:t>1</a:t>
            </a:r>
            <a:endParaRPr lang="it-IT" sz="7200" b="0" strike="noStrike" spc="-1">
              <a:latin typeface="Arial"/>
            </a:endParaRPr>
          </a:p>
          <a:p>
            <a:pPr algn="ctr">
              <a:lnSpc>
                <a:spcPts val="8521"/>
              </a:lnSpc>
            </a:pPr>
            <a:r>
              <a:rPr lang="it-IT" sz="7200" b="1" strike="noStrike" spc="344">
                <a:solidFill>
                  <a:srgbClr val="FFFFFF"/>
                </a:solidFill>
                <a:latin typeface="Gill Sans MT"/>
              </a:rPr>
              <a:t>B</a:t>
            </a:r>
            <a:r>
              <a:rPr lang="it-IT" sz="7200" b="1" strike="noStrike" spc="27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469">
                <a:solidFill>
                  <a:srgbClr val="FFFFFF"/>
                </a:solidFill>
                <a:latin typeface="Gill Sans MT"/>
              </a:rPr>
              <a:t>f</a:t>
            </a:r>
            <a:r>
              <a:rPr lang="it-IT" sz="7200" b="1" strike="noStrike" spc="287">
                <a:solidFill>
                  <a:srgbClr val="FFFFFF"/>
                </a:solidFill>
                <a:latin typeface="Gill Sans MT"/>
              </a:rPr>
              <a:t>o</a:t>
            </a:r>
            <a:r>
              <a:rPr lang="it-IT" sz="7200" b="1" strike="noStrike" spc="9">
                <a:solidFill>
                  <a:srgbClr val="FFFFFF"/>
                </a:solidFill>
                <a:latin typeface="Gill Sans MT"/>
              </a:rPr>
              <a:t>r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429">
                <a:solidFill>
                  <a:srgbClr val="FFFFFF"/>
                </a:solidFill>
                <a:latin typeface="Gill Sans MT"/>
              </a:rPr>
              <a:t>t</a:t>
            </a:r>
            <a:r>
              <a:rPr lang="it-IT" sz="7200" b="1" strike="noStrike" spc="369">
                <a:solidFill>
                  <a:srgbClr val="FFFFFF"/>
                </a:solidFill>
                <a:latin typeface="Gill Sans MT"/>
              </a:rPr>
              <a:t>h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134">
                <a:solidFill>
                  <a:srgbClr val="FFFFFF"/>
                </a:solidFill>
                <a:latin typeface="Gill Sans MT"/>
              </a:rPr>
              <a:t> 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364">
                <a:solidFill>
                  <a:srgbClr val="FFFFFF"/>
                </a:solidFill>
                <a:latin typeface="Gill Sans MT"/>
              </a:rPr>
              <a:t>vi</a:t>
            </a:r>
            <a:r>
              <a:rPr lang="it-IT" sz="7200" b="1" strike="noStrike" spc="372">
                <a:solidFill>
                  <a:srgbClr val="FFFFFF"/>
                </a:solidFill>
                <a:latin typeface="Gill Sans MT"/>
              </a:rPr>
              <a:t>d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r>
              <a:rPr lang="it-IT" sz="7200" b="1" strike="noStrike" spc="369">
                <a:solidFill>
                  <a:srgbClr val="FFFFFF"/>
                </a:solidFill>
                <a:latin typeface="Gill Sans MT"/>
              </a:rPr>
              <a:t>n</a:t>
            </a:r>
            <a:r>
              <a:rPr lang="it-IT" sz="7200" b="1" strike="noStrike" spc="63">
                <a:solidFill>
                  <a:srgbClr val="FFFFFF"/>
                </a:solidFill>
                <a:latin typeface="Gill Sans MT"/>
              </a:rPr>
              <a:t>c</a:t>
            </a:r>
            <a:r>
              <a:rPr lang="it-IT" sz="7200" b="1" strike="noStrike" spc="313">
                <a:solidFill>
                  <a:srgbClr val="FFFFFF"/>
                </a:solidFill>
                <a:latin typeface="Gill Sans MT"/>
              </a:rPr>
              <a:t>e</a:t>
            </a:r>
            <a:endParaRPr lang="it-IT" sz="7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1099</Words>
  <Application>Microsoft Office PowerPoint</Application>
  <PresentationFormat>Personalizzato</PresentationFormat>
  <Paragraphs>210</Paragraphs>
  <Slides>43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5</vt:i4>
      </vt:variant>
      <vt:variant>
        <vt:lpstr>Titoli diapositive</vt:lpstr>
      </vt:variant>
      <vt:variant>
        <vt:i4>43</vt:i4>
      </vt:variant>
    </vt:vector>
  </HeadingPairs>
  <TitlesOfParts>
    <vt:vector size="59" baseType="lpstr">
      <vt:lpstr>Arial</vt:lpstr>
      <vt:lpstr>Calibri</vt:lpstr>
      <vt:lpstr>Cambria</vt:lpstr>
      <vt:lpstr>Comic Sans MS</vt:lpstr>
      <vt:lpstr>DejaVu Sans</vt:lpstr>
      <vt:lpstr>Gill Sans MT</vt:lpstr>
      <vt:lpstr>Lucida Sans Unicode</vt:lpstr>
      <vt:lpstr>Meiryo UI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Angelomè, Umberto</dc:creator>
  <dc:description/>
  <cp:lastModifiedBy>Utente Windows</cp:lastModifiedBy>
  <cp:revision>16</cp:revision>
  <dcterms:created xsi:type="dcterms:W3CDTF">2018-05-03T19:31:52Z</dcterms:created>
  <dcterms:modified xsi:type="dcterms:W3CDTF">2018-10-04T14:09:50Z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42</vt:i4>
  </property>
  <property fmtid="{D5CDD505-2E9C-101B-9397-08002B2CF9AE}" pid="8" name="PresentationFormat">
    <vt:lpwstr>Custom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42</vt:i4>
  </property>
  <property fmtid="{D5CDD505-2E9C-101B-9397-08002B2CF9AE}" pid="12" name="bjDocumentLabelXML">
    <vt:lpwstr>&lt;?xml version="1.0" encoding="us-ascii"?&gt;&lt;sisl xmlns:xsi="http://www.w3.org/2001/XMLSchema-instance" xmlns:xsd="http://www.w3.org/2001/XMLSchema" sislVersion="0" policy="a10f9ac0-5937-4b4f-b459-96aedd9ed2c5" xmlns="http://www.boldonjames.com/2008/01/sie/i</vt:lpwstr>
  </property>
  <property fmtid="{D5CDD505-2E9C-101B-9397-08002B2CF9AE}" pid="13" name="bjDocumentLabelXML-0">
    <vt:lpwstr>nternal/label"&gt;&lt;element uid="9920fcc9-9f43-4d43-9e3e-b98a219cfd55" value="" /&gt;&lt;/sisl&gt;</vt:lpwstr>
  </property>
  <property fmtid="{D5CDD505-2E9C-101B-9397-08002B2CF9AE}" pid="14" name="bjDocumentSecurityLabel">
    <vt:lpwstr>Not Classified</vt:lpwstr>
  </property>
  <property fmtid="{D5CDD505-2E9C-101B-9397-08002B2CF9AE}" pid="15" name="bjSaver">
    <vt:lpwstr>QhGpRvRhR40gpU3rM1si+R5gbEko/Kyq</vt:lpwstr>
  </property>
  <property fmtid="{D5CDD505-2E9C-101B-9397-08002B2CF9AE}" pid="16" name="docIndexRef">
    <vt:lpwstr>67cd29b7-7b68-470d-a200-708fc8d28422</vt:lpwstr>
  </property>
</Properties>
</file>