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1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5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6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7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9" r:id="rId2"/>
    <p:sldMasterId id="2147483773" r:id="rId3"/>
    <p:sldMasterId id="2147483785" r:id="rId4"/>
    <p:sldMasterId id="2147483797" r:id="rId5"/>
    <p:sldMasterId id="2147483809" r:id="rId6"/>
    <p:sldMasterId id="2147483857" r:id="rId7"/>
    <p:sldMasterId id="2147483885" r:id="rId8"/>
    <p:sldMasterId id="2147483901" r:id="rId9"/>
    <p:sldMasterId id="2147483949" r:id="rId10"/>
    <p:sldMasterId id="2147483961" r:id="rId11"/>
    <p:sldMasterId id="2147483997" r:id="rId12"/>
    <p:sldMasterId id="2147484041" r:id="rId13"/>
    <p:sldMasterId id="2147484077" r:id="rId14"/>
    <p:sldMasterId id="2147484089" r:id="rId15"/>
    <p:sldMasterId id="2147484113" r:id="rId16"/>
    <p:sldMasterId id="2147484125" r:id="rId17"/>
    <p:sldMasterId id="2147484137" r:id="rId18"/>
  </p:sldMasterIdLst>
  <p:sldIdLst>
    <p:sldId id="256" r:id="rId19"/>
    <p:sldId id="300" r:id="rId20"/>
    <p:sldId id="347" r:id="rId21"/>
    <p:sldId id="284" r:id="rId22"/>
    <p:sldId id="285" r:id="rId23"/>
    <p:sldId id="302" r:id="rId24"/>
    <p:sldId id="305" r:id="rId25"/>
    <p:sldId id="308" r:id="rId26"/>
    <p:sldId id="287" r:id="rId27"/>
    <p:sldId id="339" r:id="rId28"/>
    <p:sldId id="312" r:id="rId29"/>
    <p:sldId id="334" r:id="rId30"/>
    <p:sldId id="333" r:id="rId31"/>
    <p:sldId id="332" r:id="rId32"/>
    <p:sldId id="321" r:id="rId33"/>
    <p:sldId id="348" r:id="rId34"/>
    <p:sldId id="322" r:id="rId35"/>
    <p:sldId id="324" r:id="rId36"/>
    <p:sldId id="336" r:id="rId37"/>
    <p:sldId id="340" r:id="rId38"/>
    <p:sldId id="319" r:id="rId39"/>
    <p:sldId id="313" r:id="rId40"/>
    <p:sldId id="311" r:id="rId41"/>
    <p:sldId id="260" r:id="rId42"/>
    <p:sldId id="263" r:id="rId43"/>
    <p:sldId id="355" r:id="rId44"/>
    <p:sldId id="350" r:id="rId45"/>
    <p:sldId id="351" r:id="rId46"/>
    <p:sldId id="352" r:id="rId47"/>
    <p:sldId id="353" r:id="rId48"/>
    <p:sldId id="360" r:id="rId49"/>
    <p:sldId id="357" r:id="rId50"/>
    <p:sldId id="359" r:id="rId51"/>
  </p:sldIdLst>
  <p:sldSz cx="12192000" cy="6858000"/>
  <p:notesSz cx="6858000" cy="9144000"/>
  <p:defaultTextStyle>
    <a:defPPr>
      <a:defRPr lang="it-IT"/>
    </a:defPPr>
    <a:lvl1pPr marL="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69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448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17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689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3646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0342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7040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3739" algn="l" defTabSz="91344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95737" autoAdjust="0"/>
  </p:normalViewPr>
  <p:slideViewPr>
    <p:cSldViewPr snapToGrid="0">
      <p:cViewPr>
        <p:scale>
          <a:sx n="79" d="100"/>
          <a:sy n="79" d="100"/>
        </p:scale>
        <p:origin x="-18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slide" Target="slides/slide2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Relationship Id="rId90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3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9" indent="0" algn="ctr">
              <a:buNone/>
              <a:defRPr sz="20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886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8499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8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2C18-895D-4B99-9FB8-1C41D7DED71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088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822E-9BFB-4C46-AB1B-1D83515F091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729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FD95-AD33-4C8F-BD37-814C36A09E9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267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9908-D16F-45A1-84A7-298EE2350FC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963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7" y="214324"/>
            <a:ext cx="10390716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3FF99-4555-4762-AB1E-315C64E8FE5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076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7" y="214324"/>
            <a:ext cx="10390716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BB33-7AE0-4242-966B-CB6359206A2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88684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7" y="214324"/>
            <a:ext cx="10390716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B594-81B0-42B9-A8B3-B4CCC32149D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88144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4C1A-0F25-4A9F-BA70-332C5B52184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8937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9" indent="0" algn="ctr">
              <a:buNone/>
              <a:defRPr sz="20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8576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82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0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0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867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4073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862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34736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76190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4294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50745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7510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55717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0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0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8151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9" indent="0" algn="ctr">
              <a:buNone/>
              <a:defRPr sz="20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05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62023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335" y="762023"/>
            <a:ext cx="2925319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7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3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6699" indent="0" algn="ctr">
              <a:buNone/>
              <a:defRPr sz="2300"/>
            </a:lvl2pPr>
            <a:lvl3pPr marL="913448" indent="0" algn="ctr">
              <a:buNone/>
              <a:defRPr sz="2300"/>
            </a:lvl3pPr>
            <a:lvl4pPr marL="1370172" indent="0" algn="ctr">
              <a:buNone/>
              <a:defRPr sz="2000"/>
            </a:lvl4pPr>
            <a:lvl5pPr marL="1826896" indent="0" algn="ctr">
              <a:buNone/>
              <a:defRPr sz="2000"/>
            </a:lvl5pPr>
            <a:lvl6pPr marL="2283646" indent="0" algn="ctr">
              <a:buNone/>
              <a:defRPr sz="2000"/>
            </a:lvl6pPr>
            <a:lvl7pPr marL="2740342" indent="0" algn="ctr">
              <a:buNone/>
              <a:defRPr sz="2000"/>
            </a:lvl7pPr>
            <a:lvl8pPr marL="3197040" indent="0" algn="ctr">
              <a:buNone/>
              <a:defRPr sz="2000"/>
            </a:lvl8pPr>
            <a:lvl9pPr marL="3653739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0236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667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54917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9465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962145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8424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8310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572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574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50566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0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0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335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0766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6E96-4E4C-49D9-84AE-822A218B7C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E922-8DBE-4759-B2BA-264793C8EF5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4549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3D43-EDF9-451D-8351-87861048335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6FA5-1706-43D5-AD36-B007EE56C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89726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D2A1-9470-4E16-92F7-118F73596A4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AD23-054E-4DB5-83D8-CC6D7676DB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6252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21F6-113B-4DB9-BADF-F9013E2F29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0058-7891-4022-A5F0-D6BAB71EA1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9709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8D24-D759-44B9-96DB-055B02AE705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0BF3-2435-40EF-B2EE-8CAE68B016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8363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7CB0-61DB-4DBB-9DB0-BD0876EF151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86EB-B49E-4B77-8A51-330BA4C25BA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23484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335E-89E6-4A87-AB3E-B93DD7ACEAF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40A4-84F4-42CB-BAE2-C583CB6D885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3562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0F5A-CB1C-4E01-9AF7-B6F8B314A45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0FCC-11D3-4E51-96B3-42AEB614AF2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662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D838-2AFB-47D7-8402-D37A606DD91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1C37-F828-438C-9CFD-8EB35D366C8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2234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CF50-493D-43E0-9E8B-66DA00B2C27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C672-9D28-4676-8987-A983C5DB7E1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525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3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947266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2929-FBE2-4D65-9C56-E26CFE7E8A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62F7-DA8C-4E48-86D7-BF35731ED0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20071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66E96-4E4C-49D9-84AE-822A218B7C8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8E922-8DBE-4759-B2BA-264793C8EF5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07903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93D43-EDF9-451D-8351-87861048335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D6FA5-1706-43D5-AD36-B007EE56C44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4228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3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3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6D2A1-9470-4E16-92F7-118F73596A4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AD23-054E-4DB5-83D8-CC6D7676DB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03887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21F6-113B-4DB9-BADF-F9013E2F297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E0058-7891-4022-A5F0-D6BAB71EA1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99637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8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59" indent="0">
              <a:buNone/>
              <a:defRPr sz="2700" b="1"/>
            </a:lvl2pPr>
            <a:lvl3pPr marL="1218930" indent="0">
              <a:buNone/>
              <a:defRPr sz="2400" b="1"/>
            </a:lvl3pPr>
            <a:lvl4pPr marL="1828392" indent="0">
              <a:buNone/>
              <a:defRPr sz="2100" b="1"/>
            </a:lvl4pPr>
            <a:lvl5pPr marL="2437858" indent="0">
              <a:buNone/>
              <a:defRPr sz="2100" b="1"/>
            </a:lvl5pPr>
            <a:lvl6pPr marL="3047316" indent="0">
              <a:buNone/>
              <a:defRPr sz="2100" b="1"/>
            </a:lvl6pPr>
            <a:lvl7pPr marL="3656775" indent="0">
              <a:buNone/>
              <a:defRPr sz="2100" b="1"/>
            </a:lvl7pPr>
            <a:lvl8pPr marL="4266240" indent="0">
              <a:buNone/>
              <a:defRPr sz="2100" b="1"/>
            </a:lvl8pPr>
            <a:lvl9pPr marL="4875703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8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68D24-D759-44B9-96DB-055B02AE7050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0BF3-2435-40EF-B2EE-8CAE68B01605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6281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97CB0-61DB-4DBB-9DB0-BD0876EF1517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886EB-B49E-4B77-8A51-330BA4C25BAF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0624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C335E-89E6-4A87-AB3E-B93DD7ACEAF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440A4-84F4-42CB-BAE2-C583CB6D885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82703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0F5A-CB1C-4E01-9AF7-B6F8B314A45B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50FCC-11D3-4E51-96B3-42AEB614AF20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846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459" indent="0">
              <a:buNone/>
              <a:defRPr sz="3700"/>
            </a:lvl2pPr>
            <a:lvl3pPr marL="1218930" indent="0">
              <a:buNone/>
              <a:defRPr sz="3200"/>
            </a:lvl3pPr>
            <a:lvl4pPr marL="1828392" indent="0">
              <a:buNone/>
              <a:defRPr sz="2700"/>
            </a:lvl4pPr>
            <a:lvl5pPr marL="2437858" indent="0">
              <a:buNone/>
              <a:defRPr sz="2700"/>
            </a:lvl5pPr>
            <a:lvl6pPr marL="3047316" indent="0">
              <a:buNone/>
              <a:defRPr sz="2700"/>
            </a:lvl6pPr>
            <a:lvl7pPr marL="3656775" indent="0">
              <a:buNone/>
              <a:defRPr sz="2700"/>
            </a:lvl7pPr>
            <a:lvl8pPr marL="4266240" indent="0">
              <a:buNone/>
              <a:defRPr sz="2700"/>
            </a:lvl8pPr>
            <a:lvl9pPr marL="4875703" indent="0">
              <a:buNone/>
              <a:defRPr sz="27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59" indent="0">
              <a:buNone/>
              <a:defRPr sz="1600"/>
            </a:lvl2pPr>
            <a:lvl3pPr marL="1218930" indent="0">
              <a:buNone/>
              <a:defRPr sz="1300"/>
            </a:lvl3pPr>
            <a:lvl4pPr marL="1828392" indent="0">
              <a:buNone/>
              <a:defRPr sz="1200"/>
            </a:lvl4pPr>
            <a:lvl5pPr marL="2437858" indent="0">
              <a:buNone/>
              <a:defRPr sz="1200"/>
            </a:lvl5pPr>
            <a:lvl6pPr marL="3047316" indent="0">
              <a:buNone/>
              <a:defRPr sz="1200"/>
            </a:lvl6pPr>
            <a:lvl7pPr marL="3656775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D838-2AFB-47D7-8402-D37A606DD91D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F1C37-F828-438C-9CFD-8EB35D366C8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245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053572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B2CF50-493D-43E0-9E8B-66DA00B2C27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5C672-9D28-4676-8987-A983C5DB7E1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178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2929-FBE2-4D65-9C56-E26CFE7E8A6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9B62F7-DA8C-4E48-86D7-BF35731ED0B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449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9" indent="0" algn="ctr">
              <a:buNone/>
              <a:defRPr sz="20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03653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10980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0927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7471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9030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85309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9568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534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7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617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57029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30392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75240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0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0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5941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9" indent="0" algn="ctr">
              <a:buNone/>
              <a:defRPr sz="20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90840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88722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49330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216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3460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0442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90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304273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33581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431830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11489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0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0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6747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65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699" indent="0" algn="ctr">
              <a:buNone/>
              <a:defRPr sz="20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5646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562650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203275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3310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13108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0068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07785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10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513206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9808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905029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07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0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0482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9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366" y="1186512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7" y="2075586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500" spc="-151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97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900" b="0">
                <a:solidFill>
                  <a:srgbClr val="FFFEFF"/>
                </a:solidFill>
              </a:defRPr>
            </a:lvl1pPr>
            <a:lvl2pPr marL="456699" indent="0" algn="ctr">
              <a:buNone/>
              <a:defRPr sz="1900"/>
            </a:lvl2pPr>
            <a:lvl3pPr marL="913448" indent="0" algn="ctr">
              <a:buNone/>
              <a:defRPr sz="1900"/>
            </a:lvl3pPr>
            <a:lvl4pPr marL="1370172" indent="0" algn="ctr">
              <a:buNone/>
              <a:defRPr sz="1600"/>
            </a:lvl4pPr>
            <a:lvl5pPr marL="1826896" indent="0" algn="ctr">
              <a:buNone/>
              <a:defRPr sz="1600"/>
            </a:lvl5pPr>
            <a:lvl6pPr marL="2283646" indent="0" algn="ctr">
              <a:buNone/>
              <a:defRPr sz="1600"/>
            </a:lvl6pPr>
            <a:lvl7pPr marL="2740342" indent="0" algn="ctr">
              <a:buNone/>
              <a:defRPr sz="1600"/>
            </a:lvl7pPr>
            <a:lvl8pPr marL="3197040" indent="0" algn="ctr">
              <a:buNone/>
              <a:defRPr sz="1600"/>
            </a:lvl8pPr>
            <a:lvl9pPr marL="36537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356" tIns="45718" rIns="91356" bIns="45718" rtlCol="0" anchor="ctr"/>
          <a:lstStyle>
            <a:lvl1pPr>
              <a:defRPr lang="en-US"/>
            </a:lvl1pPr>
          </a:lstStyle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89158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4" y="81"/>
            <a:ext cx="12584115" cy="6853239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7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3" y="2349929"/>
            <a:ext cx="3498979" cy="2456443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59" y="803267"/>
            <a:ext cx="6281873" cy="5248623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88997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9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618" y="1186512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811"/>
            <a:ext cx="5490224" cy="1689391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89" y="3846881"/>
            <a:ext cx="5490223" cy="1383771"/>
          </a:xfrm>
        </p:spPr>
        <p:txBody>
          <a:bodyPr tIns="0">
            <a:normAutofit/>
          </a:bodyPr>
          <a:lstStyle>
            <a:lvl1pPr marL="0" indent="0" algn="ctr">
              <a:buNone/>
              <a:defRPr sz="1900">
                <a:solidFill>
                  <a:srgbClr val="FFFEFF"/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9636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4" y="81"/>
            <a:ext cx="12584115" cy="6853239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7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3" y="2339703"/>
            <a:ext cx="3500828" cy="2470065"/>
          </a:xfrm>
        </p:spPr>
        <p:txBody>
          <a:bodyPr lIns="91356" tIns="91356" rIns="91356" bIns="91356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944" y="803193"/>
            <a:ext cx="6269591" cy="238265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60" y="3672189"/>
            <a:ext cx="6272023" cy="2383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79181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4" y="81"/>
            <a:ext cx="12584115" cy="6853239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7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3" y="2363959"/>
            <a:ext cx="3500828" cy="2460497"/>
          </a:xfrm>
        </p:spPr>
        <p:txBody>
          <a:bodyPr lIns="91356" tIns="91356" rIns="91356" bIns="91356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300" b="0" cap="all" baseline="0">
                <a:solidFill>
                  <a:schemeClr val="accent1"/>
                </a:solidFill>
              </a:defRPr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78" y="1489016"/>
            <a:ext cx="6264351" cy="169685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2" y="3665887"/>
            <a:ext cx="6264415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300" b="0" cap="all" baseline="0">
                <a:solidFill>
                  <a:schemeClr val="accent1"/>
                </a:solidFill>
              </a:defRPr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087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257"/>
            <a:ext cx="2834640" cy="2321991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FFFFFF"/>
                </a:solidFill>
              </a:defRPr>
            </a:lvl1pPr>
            <a:lvl2pPr marL="456699" indent="0">
              <a:buNone/>
              <a:defRPr sz="1200"/>
            </a:lvl2pPr>
            <a:lvl3pPr marL="913448" indent="0">
              <a:buNone/>
              <a:defRPr sz="1100"/>
            </a:lvl3pPr>
            <a:lvl4pPr marL="1370172" indent="0">
              <a:buNone/>
              <a:defRPr sz="900"/>
            </a:lvl4pPr>
            <a:lvl5pPr marL="1826896" indent="0">
              <a:buNone/>
              <a:defRPr sz="900"/>
            </a:lvl5pPr>
            <a:lvl6pPr marL="2283646" indent="0">
              <a:buNone/>
              <a:defRPr sz="900"/>
            </a:lvl6pPr>
            <a:lvl7pPr marL="2740342" indent="0">
              <a:buNone/>
              <a:defRPr sz="900"/>
            </a:lvl7pPr>
            <a:lvl8pPr marL="3197040" indent="0">
              <a:buNone/>
              <a:defRPr sz="900"/>
            </a:lvl8pPr>
            <a:lvl9pPr marL="365373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1915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4" y="81"/>
            <a:ext cx="12584115" cy="6853239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7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5" y="2349929"/>
            <a:ext cx="3501196" cy="2456443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77600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53417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4" y="81"/>
            <a:ext cx="12584115" cy="6853239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7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52053"/>
            <a:ext cx="3501197" cy="1223299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5" y="802811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2" y="3580187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427521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9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9" y="1698339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09" y="0"/>
            <a:ext cx="4648491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80" y="2360255"/>
            <a:ext cx="5776647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80" y="3545024"/>
            <a:ext cx="5776647" cy="1274199"/>
          </a:xfrm>
        </p:spPr>
        <p:txBody>
          <a:bodyPr>
            <a:normAutofit/>
          </a:bodyPr>
          <a:lstStyle>
            <a:lvl1pPr marL="0" indent="0" algn="ctr">
              <a:buNone/>
              <a:defRPr sz="1900">
                <a:solidFill>
                  <a:srgbClr val="FFFEFF"/>
                </a:solidFill>
              </a:defRPr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3" y="6227064"/>
            <a:ext cx="5942203" cy="320040"/>
          </a:xfr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21041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4" y="81"/>
            <a:ext cx="12584115" cy="685323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7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5" y="2349939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5" y="794749"/>
            <a:ext cx="6275035" cy="525709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600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1" y="81"/>
            <a:ext cx="12584115" cy="6853239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51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9"/>
            <a:ext cx="3501195" cy="2456443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800" y="798527"/>
            <a:ext cx="6268623" cy="525730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6483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47C27B-AD07-B94A-B909-90451E0C40CF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85575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CC31C1-ED61-D148-B8ED-73859B7DB18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546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64BF1-189F-954D-99F5-F771565C9F0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02099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8CA344-B13C-A844-917F-C790CDD95700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58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51846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717" y="767419"/>
            <a:ext cx="8115231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500">
                <a:solidFill>
                  <a:srgbClr val="FFFFFF"/>
                </a:solidFill>
              </a:defRPr>
            </a:lvl1pPr>
            <a:lvl2pPr marL="456699" indent="0">
              <a:buNone/>
              <a:defRPr sz="1200"/>
            </a:lvl2pPr>
            <a:lvl3pPr marL="913448" indent="0">
              <a:buNone/>
              <a:defRPr sz="1100"/>
            </a:lvl3pPr>
            <a:lvl4pPr marL="1370172" indent="0">
              <a:buNone/>
              <a:defRPr sz="900"/>
            </a:lvl4pPr>
            <a:lvl5pPr marL="1826896" indent="0">
              <a:buNone/>
              <a:defRPr sz="900"/>
            </a:lvl5pPr>
            <a:lvl6pPr marL="2283646" indent="0">
              <a:buNone/>
              <a:defRPr sz="900"/>
            </a:lvl6pPr>
            <a:lvl7pPr marL="2740342" indent="0">
              <a:buNone/>
              <a:defRPr sz="900"/>
            </a:lvl7pPr>
            <a:lvl8pPr marL="3197040" indent="0">
              <a:buNone/>
              <a:defRPr sz="900"/>
            </a:lvl8pPr>
            <a:lvl9pPr marL="3653739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4" y="6356380"/>
            <a:ext cx="5911517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51622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8F7127-5F91-874D-8DA2-7C59879ADF51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6756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6CDC67-847C-DB48-A01B-F34DD92394F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19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428890-BDF9-AB41-84FC-A06F3F1B7BB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20131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9717A3-AC9C-0A41-BDF4-DF534364D136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987052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CB8CFE-B056-E847-B046-B7C977754FD5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8798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BFA88-F1CC-4F47-AE05-CAA1F40E10E4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8787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8515AA-5C4F-024F-93A5-57C81191B5DE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9599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54E609-0B31-3745-8B01-7B3D3331D808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88618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F14455-6F2C-9E45-97CA-F6C522EBEFE2}" type="slidenum">
              <a:rPr lang="it-IT" altLang="it-IT">
                <a:solidFill>
                  <a:srgbClr val="000000"/>
                </a:solidFill>
              </a:rPr>
              <a:pPr/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96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776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927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508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F27-9485-4BEB-9065-8B0029BC1EA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018D-BF76-402F-9D1F-DBAC390D0F5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3795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8D5-E5FB-4BAD-9662-C5D6D707E57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9091-C298-4615-9DCF-9A520C5000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267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1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85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8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7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6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5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537E-26A0-45C0-BB90-5D8DD45C0D1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D114-BE74-46CD-B7A2-207E730E7C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769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653-E40A-4F65-85E8-8EF08CE4977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4029-1D99-49BB-A3C3-EF6690339AA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071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5" indent="0">
              <a:buNone/>
              <a:defRPr sz="2700" b="1"/>
            </a:lvl2pPr>
            <a:lvl3pPr marL="1217910" indent="0">
              <a:buNone/>
              <a:defRPr sz="2400" b="1"/>
            </a:lvl3pPr>
            <a:lvl4pPr marL="1826850" indent="0">
              <a:buNone/>
              <a:defRPr sz="2100" b="1"/>
            </a:lvl4pPr>
            <a:lvl5pPr marL="2435818" indent="0">
              <a:buNone/>
              <a:defRPr sz="2100" b="1"/>
            </a:lvl5pPr>
            <a:lvl6pPr marL="3044732" indent="0">
              <a:buNone/>
              <a:defRPr sz="2100" b="1"/>
            </a:lvl6pPr>
            <a:lvl7pPr marL="3653647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64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42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5" indent="0">
              <a:buNone/>
              <a:defRPr sz="2700" b="1"/>
            </a:lvl2pPr>
            <a:lvl3pPr marL="1217910" indent="0">
              <a:buNone/>
              <a:defRPr sz="2400" b="1"/>
            </a:lvl3pPr>
            <a:lvl4pPr marL="1826850" indent="0">
              <a:buNone/>
              <a:defRPr sz="2100" b="1"/>
            </a:lvl4pPr>
            <a:lvl5pPr marL="2435818" indent="0">
              <a:buNone/>
              <a:defRPr sz="2100" b="1"/>
            </a:lvl5pPr>
            <a:lvl6pPr marL="3044732" indent="0">
              <a:buNone/>
              <a:defRPr sz="2100" b="1"/>
            </a:lvl6pPr>
            <a:lvl7pPr marL="3653647" indent="0">
              <a:buNone/>
              <a:defRPr sz="2100" b="1"/>
            </a:lvl7pPr>
            <a:lvl8pPr marL="4262613" indent="0">
              <a:buNone/>
              <a:defRPr sz="2100" b="1"/>
            </a:lvl8pPr>
            <a:lvl9pPr marL="4871564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4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AA7B-FCC6-4C6F-A5DB-940552A7FB0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9648-B0E8-4D6C-B3A4-511A8F8786E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575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7886-FE89-4930-AB96-EF5B39DFBED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727F-ECA0-4145-8744-219D74132A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603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48FF-362C-4474-B8C7-C7A982521B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FDAE-6718-496C-8178-4D17F05241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82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2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44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68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3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03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7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37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8866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13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15" indent="0">
              <a:buNone/>
              <a:defRPr sz="1600"/>
            </a:lvl2pPr>
            <a:lvl3pPr marL="1217910" indent="0">
              <a:buNone/>
              <a:defRPr sz="1300"/>
            </a:lvl3pPr>
            <a:lvl4pPr marL="1826850" indent="0">
              <a:buNone/>
              <a:defRPr sz="1200"/>
            </a:lvl4pPr>
            <a:lvl5pPr marL="2435818" indent="0">
              <a:buNone/>
              <a:defRPr sz="1200"/>
            </a:lvl5pPr>
            <a:lvl6pPr marL="3044732" indent="0">
              <a:buNone/>
              <a:defRPr sz="1200"/>
            </a:lvl6pPr>
            <a:lvl7pPr marL="3653647" indent="0">
              <a:buNone/>
              <a:defRPr sz="1200"/>
            </a:lvl7pPr>
            <a:lvl8pPr marL="4262613" indent="0">
              <a:buNone/>
              <a:defRPr sz="1200"/>
            </a:lvl8pPr>
            <a:lvl9pPr marL="4871564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5FE1-B114-4CC9-907E-2AAF70C8E88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F0A3-28BD-4B1B-9C59-3F5F72096A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5844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915" indent="0">
              <a:buNone/>
              <a:defRPr sz="3700"/>
            </a:lvl2pPr>
            <a:lvl3pPr marL="1217910" indent="0">
              <a:buNone/>
              <a:defRPr sz="3200"/>
            </a:lvl3pPr>
            <a:lvl4pPr marL="1826850" indent="0">
              <a:buNone/>
              <a:defRPr sz="2700"/>
            </a:lvl4pPr>
            <a:lvl5pPr marL="2435818" indent="0">
              <a:buNone/>
              <a:defRPr sz="2700"/>
            </a:lvl5pPr>
            <a:lvl6pPr marL="3044732" indent="0">
              <a:buNone/>
              <a:defRPr sz="2700"/>
            </a:lvl6pPr>
            <a:lvl7pPr marL="3653647" indent="0">
              <a:buNone/>
              <a:defRPr sz="2700"/>
            </a:lvl7pPr>
            <a:lvl8pPr marL="4262613" indent="0">
              <a:buNone/>
              <a:defRPr sz="2700"/>
            </a:lvl8pPr>
            <a:lvl9pPr marL="4871564" indent="0">
              <a:buNone/>
              <a:defRPr sz="27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42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15" indent="0">
              <a:buNone/>
              <a:defRPr sz="1600"/>
            </a:lvl2pPr>
            <a:lvl3pPr marL="1217910" indent="0">
              <a:buNone/>
              <a:defRPr sz="1300"/>
            </a:lvl3pPr>
            <a:lvl4pPr marL="1826850" indent="0">
              <a:buNone/>
              <a:defRPr sz="1200"/>
            </a:lvl4pPr>
            <a:lvl5pPr marL="2435818" indent="0">
              <a:buNone/>
              <a:defRPr sz="1200"/>
            </a:lvl5pPr>
            <a:lvl6pPr marL="3044732" indent="0">
              <a:buNone/>
              <a:defRPr sz="1200"/>
            </a:lvl6pPr>
            <a:lvl7pPr marL="3653647" indent="0">
              <a:buNone/>
              <a:defRPr sz="1200"/>
            </a:lvl7pPr>
            <a:lvl8pPr marL="4262613" indent="0">
              <a:buNone/>
              <a:defRPr sz="1200"/>
            </a:lvl8pPr>
            <a:lvl9pPr marL="4871564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3F9A-FA9B-4002-9197-4A7128B3CAB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F6FD-2E78-48F6-90AA-295DAD35C72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24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FD5C-574D-4BEB-A7B4-1344755991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FF30-C9E3-40A6-A545-067B8B6006E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1306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9188-DB22-400D-9DDE-AF4A69778C6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6D88-C1FC-49B2-822E-7684E9525F8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624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50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9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F27-9485-4BEB-9065-8B0029BC1EA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018D-BF76-402F-9D1F-DBAC390D0F5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7556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8D5-E5FB-4BAD-9662-C5D6D707E57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9091-C298-4615-9DCF-9A520C5000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9921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4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9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9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93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88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83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82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537E-26A0-45C0-BB90-5D8DD45C0D1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D114-BE74-46CD-B7A2-207E730E7C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399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653-E40A-4F65-85E8-8EF08CE4977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4029-1D99-49BB-A3C3-EF6690339AA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5987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4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47" indent="0">
              <a:buNone/>
              <a:defRPr sz="2700" b="1"/>
            </a:lvl2pPr>
            <a:lvl3pPr marL="1217970" indent="0">
              <a:buNone/>
              <a:defRPr sz="2400" b="1"/>
            </a:lvl3pPr>
            <a:lvl4pPr marL="1826941" indent="0">
              <a:buNone/>
              <a:defRPr sz="2100" b="1"/>
            </a:lvl4pPr>
            <a:lvl5pPr marL="2435938" indent="0">
              <a:buNone/>
              <a:defRPr sz="2100" b="1"/>
            </a:lvl5pPr>
            <a:lvl6pPr marL="3044884" indent="0">
              <a:buNone/>
              <a:defRPr sz="2100" b="1"/>
            </a:lvl6pPr>
            <a:lvl7pPr marL="3653831" indent="0">
              <a:buNone/>
              <a:defRPr sz="2100" b="1"/>
            </a:lvl7pPr>
            <a:lvl8pPr marL="4262827" indent="0">
              <a:buNone/>
              <a:defRPr sz="2100" b="1"/>
            </a:lvl8pPr>
            <a:lvl9pPr marL="4871806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4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AA7B-FCC6-4C6F-A5DB-940552A7FB0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9648-B0E8-4D6C-B3A4-511A8F8786E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513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7886-FE89-4930-AB96-EF5B39DFBED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727F-ECA0-4145-8744-219D74132A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06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47210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48FF-362C-4474-B8C7-C7A982521B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FDAE-6718-496C-8178-4D17F05241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017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13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5FE1-B114-4CC9-907E-2AAF70C8E88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F0A3-28BD-4B1B-9C59-3F5F72096A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0515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947" indent="0">
              <a:buNone/>
              <a:defRPr sz="3700"/>
            </a:lvl2pPr>
            <a:lvl3pPr marL="1217970" indent="0">
              <a:buNone/>
              <a:defRPr sz="3200"/>
            </a:lvl3pPr>
            <a:lvl4pPr marL="1826941" indent="0">
              <a:buNone/>
              <a:defRPr sz="2700"/>
            </a:lvl4pPr>
            <a:lvl5pPr marL="2435938" indent="0">
              <a:buNone/>
              <a:defRPr sz="2700"/>
            </a:lvl5pPr>
            <a:lvl6pPr marL="3044884" indent="0">
              <a:buNone/>
              <a:defRPr sz="2700"/>
            </a:lvl6pPr>
            <a:lvl7pPr marL="3653831" indent="0">
              <a:buNone/>
              <a:defRPr sz="2700"/>
            </a:lvl7pPr>
            <a:lvl8pPr marL="4262827" indent="0">
              <a:buNone/>
              <a:defRPr sz="2700"/>
            </a:lvl8pPr>
            <a:lvl9pPr marL="4871806" indent="0">
              <a:buNone/>
              <a:defRPr sz="27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417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47" indent="0">
              <a:buNone/>
              <a:defRPr sz="1600"/>
            </a:lvl2pPr>
            <a:lvl3pPr marL="1217970" indent="0">
              <a:buNone/>
              <a:defRPr sz="1300"/>
            </a:lvl3pPr>
            <a:lvl4pPr marL="1826941" indent="0">
              <a:buNone/>
              <a:defRPr sz="1200"/>
            </a:lvl4pPr>
            <a:lvl5pPr marL="2435938" indent="0">
              <a:buNone/>
              <a:defRPr sz="1200"/>
            </a:lvl5pPr>
            <a:lvl6pPr marL="3044884" indent="0">
              <a:buNone/>
              <a:defRPr sz="1200"/>
            </a:lvl6pPr>
            <a:lvl7pPr marL="3653831" indent="0">
              <a:buNone/>
              <a:defRPr sz="1200"/>
            </a:lvl7pPr>
            <a:lvl8pPr marL="4262827" indent="0">
              <a:buNone/>
              <a:defRPr sz="1200"/>
            </a:lvl8pPr>
            <a:lvl9pPr marL="4871806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3F9A-FA9B-4002-9197-4A7128B3CAB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F6FD-2E78-48F6-90AA-295DAD35C72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840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FD5C-574D-4BEB-A7B4-1344755991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FF30-C9E3-40A6-A545-067B8B6006E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2331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9188-DB22-400D-9DDE-AF4A69778C6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6D88-C1FC-49B2-822E-7684E9525F8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361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502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0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1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F27-9485-4BEB-9065-8B0029BC1EA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018D-BF76-402F-9D1F-DBAC390D0F5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60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8D5-E5FB-4BAD-9662-C5D6D707E57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9091-C298-4615-9DCF-9A520C5000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9785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9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0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1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11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10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1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17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537E-26A0-45C0-BB90-5D8DD45C0D1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D114-BE74-46CD-B7A2-207E730E7C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91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653-E40A-4F65-85E8-8EF08CE4977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4029-1D99-49BB-A3C3-EF6690339AA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0269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95" indent="0">
              <a:buNone/>
              <a:defRPr sz="2700" b="1"/>
            </a:lvl2pPr>
            <a:lvl3pPr marL="1218060" indent="0">
              <a:buNone/>
              <a:defRPr sz="2400" b="1"/>
            </a:lvl3pPr>
            <a:lvl4pPr marL="1827077" indent="0">
              <a:buNone/>
              <a:defRPr sz="2100" b="1"/>
            </a:lvl4pPr>
            <a:lvl5pPr marL="2436118" indent="0">
              <a:buNone/>
              <a:defRPr sz="2100" b="1"/>
            </a:lvl5pPr>
            <a:lvl6pPr marL="3045112" indent="0">
              <a:buNone/>
              <a:defRPr sz="2100" b="1"/>
            </a:lvl6pPr>
            <a:lvl7pPr marL="3654107" indent="0">
              <a:buNone/>
              <a:defRPr sz="2100" b="1"/>
            </a:lvl7pPr>
            <a:lvl8pPr marL="4263147" indent="0">
              <a:buNone/>
              <a:defRPr sz="2100" b="1"/>
            </a:lvl8pPr>
            <a:lvl9pPr marL="4872170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36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95" indent="0">
              <a:buNone/>
              <a:defRPr sz="2700" b="1"/>
            </a:lvl2pPr>
            <a:lvl3pPr marL="1218060" indent="0">
              <a:buNone/>
              <a:defRPr sz="2400" b="1"/>
            </a:lvl3pPr>
            <a:lvl4pPr marL="1827077" indent="0">
              <a:buNone/>
              <a:defRPr sz="2100" b="1"/>
            </a:lvl4pPr>
            <a:lvl5pPr marL="2436118" indent="0">
              <a:buNone/>
              <a:defRPr sz="2100" b="1"/>
            </a:lvl5pPr>
            <a:lvl6pPr marL="3045112" indent="0">
              <a:buNone/>
              <a:defRPr sz="2100" b="1"/>
            </a:lvl6pPr>
            <a:lvl7pPr marL="3654107" indent="0">
              <a:buNone/>
              <a:defRPr sz="2100" b="1"/>
            </a:lvl7pPr>
            <a:lvl8pPr marL="4263147" indent="0">
              <a:buNone/>
              <a:defRPr sz="2100" b="1"/>
            </a:lvl8pPr>
            <a:lvl9pPr marL="4872170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36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AA7B-FCC6-4C6F-A5DB-940552A7FB0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9648-B0E8-4D6C-B3A4-511A8F8786E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1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000" b="1"/>
            </a:lvl2pPr>
            <a:lvl3pPr marL="913448" indent="0">
              <a:buNone/>
              <a:defRPr sz="1900" b="1"/>
            </a:lvl3pPr>
            <a:lvl4pPr marL="1370172" indent="0">
              <a:buNone/>
              <a:defRPr sz="1600" b="1"/>
            </a:lvl4pPr>
            <a:lvl5pPr marL="1826896" indent="0">
              <a:buNone/>
              <a:defRPr sz="1600" b="1"/>
            </a:lvl5pPr>
            <a:lvl6pPr marL="2283646" indent="0">
              <a:buNone/>
              <a:defRPr sz="1600" b="1"/>
            </a:lvl6pPr>
            <a:lvl7pPr marL="2740342" indent="0">
              <a:buNone/>
              <a:defRPr sz="1600" b="1"/>
            </a:lvl7pPr>
            <a:lvl8pPr marL="3197040" indent="0">
              <a:buNone/>
              <a:defRPr sz="1600" b="1"/>
            </a:lvl8pPr>
            <a:lvl9pPr marL="365373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006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7886-FE89-4930-AB96-EF5B39DFBED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727F-ECA0-4145-8744-219D74132A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4604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48FF-362C-4474-B8C7-C7A982521B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FDAE-6718-496C-8178-4D17F05241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8957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128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8995" indent="0">
              <a:buNone/>
              <a:defRPr sz="1600"/>
            </a:lvl2pPr>
            <a:lvl3pPr marL="1218060" indent="0">
              <a:buNone/>
              <a:defRPr sz="1300"/>
            </a:lvl3pPr>
            <a:lvl4pPr marL="1827077" indent="0">
              <a:buNone/>
              <a:defRPr sz="1200"/>
            </a:lvl4pPr>
            <a:lvl5pPr marL="2436118" indent="0">
              <a:buNone/>
              <a:defRPr sz="1200"/>
            </a:lvl5pPr>
            <a:lvl6pPr marL="3045112" indent="0">
              <a:buNone/>
              <a:defRPr sz="1200"/>
            </a:lvl6pPr>
            <a:lvl7pPr marL="3654107" indent="0">
              <a:buNone/>
              <a:defRPr sz="1200"/>
            </a:lvl7pPr>
            <a:lvl8pPr marL="4263147" indent="0">
              <a:buNone/>
              <a:defRPr sz="1200"/>
            </a:lvl8pPr>
            <a:lvl9pPr marL="4872170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5FE1-B114-4CC9-907E-2AAF70C8E88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F0A3-28BD-4B1B-9C59-3F5F72096A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43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8995" indent="0">
              <a:buNone/>
              <a:defRPr sz="3700"/>
            </a:lvl2pPr>
            <a:lvl3pPr marL="1218060" indent="0">
              <a:buNone/>
              <a:defRPr sz="3200"/>
            </a:lvl3pPr>
            <a:lvl4pPr marL="1827077" indent="0">
              <a:buNone/>
              <a:defRPr sz="2700"/>
            </a:lvl4pPr>
            <a:lvl5pPr marL="2436118" indent="0">
              <a:buNone/>
              <a:defRPr sz="2700"/>
            </a:lvl5pPr>
            <a:lvl6pPr marL="3045112" indent="0">
              <a:buNone/>
              <a:defRPr sz="2700"/>
            </a:lvl6pPr>
            <a:lvl7pPr marL="3654107" indent="0">
              <a:buNone/>
              <a:defRPr sz="2700"/>
            </a:lvl7pPr>
            <a:lvl8pPr marL="4263147" indent="0">
              <a:buNone/>
              <a:defRPr sz="2700"/>
            </a:lvl8pPr>
            <a:lvl9pPr marL="4872170" indent="0">
              <a:buNone/>
              <a:defRPr sz="27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41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8995" indent="0">
              <a:buNone/>
              <a:defRPr sz="1600"/>
            </a:lvl2pPr>
            <a:lvl3pPr marL="1218060" indent="0">
              <a:buNone/>
              <a:defRPr sz="1300"/>
            </a:lvl3pPr>
            <a:lvl4pPr marL="1827077" indent="0">
              <a:buNone/>
              <a:defRPr sz="1200"/>
            </a:lvl4pPr>
            <a:lvl5pPr marL="2436118" indent="0">
              <a:buNone/>
              <a:defRPr sz="1200"/>
            </a:lvl5pPr>
            <a:lvl6pPr marL="3045112" indent="0">
              <a:buNone/>
              <a:defRPr sz="1200"/>
            </a:lvl6pPr>
            <a:lvl7pPr marL="3654107" indent="0">
              <a:buNone/>
              <a:defRPr sz="1200"/>
            </a:lvl7pPr>
            <a:lvl8pPr marL="4263147" indent="0">
              <a:buNone/>
              <a:defRPr sz="1200"/>
            </a:lvl8pPr>
            <a:lvl9pPr marL="4872170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3F9A-FA9B-4002-9197-4A7128B3CAB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F6FD-2E78-48F6-90AA-295DAD35C72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3124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FD5C-574D-4BEB-A7B4-1344755991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FF30-C9E3-40A6-A545-067B8B6006E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52909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9188-DB22-400D-9DDE-AF4A69778C6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6D88-C1FC-49B2-822E-7684E9525F8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6676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96"/>
            <a:ext cx="103632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3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F27-9485-4BEB-9065-8B0029BC1EA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5018D-BF76-402F-9D1F-DBAC390D0F5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9596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378D5-E5FB-4BAD-9662-C5D6D707E57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C9091-C298-4615-9DCF-9A520C5000A2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8625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5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1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2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35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47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5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65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6537E-26A0-45C0-BB90-5D8DD45C0D1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D114-BE74-46CD-B7A2-207E730E7C6D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4230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5653-E40A-4F65-85E8-8EF08CE4977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34029-1D99-49BB-A3C3-EF6690339AA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72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40860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700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00" b="1"/>
            </a:lvl4pPr>
            <a:lvl5pPr marL="2436358" indent="0">
              <a:buNone/>
              <a:defRPr sz="2100" b="1"/>
            </a:lvl5pPr>
            <a:lvl6pPr marL="3045416" indent="0">
              <a:buNone/>
              <a:defRPr sz="2100" b="1"/>
            </a:lvl6pPr>
            <a:lvl7pPr marL="3654475" indent="0">
              <a:buNone/>
              <a:defRPr sz="2100" b="1"/>
            </a:lvl7pPr>
            <a:lvl8pPr marL="4263573" indent="0">
              <a:buNone/>
              <a:defRPr sz="2100" b="1"/>
            </a:lvl8pPr>
            <a:lvl9pPr marL="4872656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30" y="1535117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59" indent="0">
              <a:buNone/>
              <a:defRPr sz="2700" b="1"/>
            </a:lvl2pPr>
            <a:lvl3pPr marL="1218180" indent="0">
              <a:buNone/>
              <a:defRPr sz="2400" b="1"/>
            </a:lvl3pPr>
            <a:lvl4pPr marL="1827258" indent="0">
              <a:buNone/>
              <a:defRPr sz="2100" b="1"/>
            </a:lvl4pPr>
            <a:lvl5pPr marL="2436358" indent="0">
              <a:buNone/>
              <a:defRPr sz="2100" b="1"/>
            </a:lvl5pPr>
            <a:lvl6pPr marL="3045416" indent="0">
              <a:buNone/>
              <a:defRPr sz="2100" b="1"/>
            </a:lvl6pPr>
            <a:lvl7pPr marL="3654475" indent="0">
              <a:buNone/>
              <a:defRPr sz="2100" b="1"/>
            </a:lvl7pPr>
            <a:lvl8pPr marL="4263573" indent="0">
              <a:buNone/>
              <a:defRPr sz="2100" b="1"/>
            </a:lvl8pPr>
            <a:lvl9pPr marL="4872656" indent="0">
              <a:buNone/>
              <a:defRPr sz="21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3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3AA7B-FCC6-4C6F-A5DB-940552A7FB03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29648-B0E8-4D6C-B3A4-511A8F8786E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1190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7886-FE89-4930-AB96-EF5B39DFBED2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8727F-ECA0-4145-8744-219D74132AC6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457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DF48FF-362C-4474-B8C7-C7A982521BCA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FDAE-6718-496C-8178-4D17F0524139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1390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77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12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59" indent="0">
              <a:buNone/>
              <a:defRPr sz="1600"/>
            </a:lvl2pPr>
            <a:lvl3pPr marL="1218180" indent="0">
              <a:buNone/>
              <a:defRPr sz="1300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C5FE1-B114-4CC9-907E-2AAF70C8E88E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3F0A3-28BD-4B1B-9C59-3F5F72096ADA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084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29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300"/>
            </a:lvl1pPr>
            <a:lvl2pPr marL="609059" indent="0">
              <a:buNone/>
              <a:defRPr sz="3700"/>
            </a:lvl2pPr>
            <a:lvl3pPr marL="1218180" indent="0">
              <a:buNone/>
              <a:defRPr sz="3200"/>
            </a:lvl3pPr>
            <a:lvl4pPr marL="1827258" indent="0">
              <a:buNone/>
              <a:defRPr sz="2700"/>
            </a:lvl4pPr>
            <a:lvl5pPr marL="2436358" indent="0">
              <a:buNone/>
              <a:defRPr sz="2700"/>
            </a:lvl5pPr>
            <a:lvl6pPr marL="3045416" indent="0">
              <a:buNone/>
              <a:defRPr sz="2700"/>
            </a:lvl6pPr>
            <a:lvl7pPr marL="3654475" indent="0">
              <a:buNone/>
              <a:defRPr sz="2700"/>
            </a:lvl7pPr>
            <a:lvl8pPr marL="4263573" indent="0">
              <a:buNone/>
              <a:defRPr sz="2700"/>
            </a:lvl8pPr>
            <a:lvl9pPr marL="4872656" indent="0">
              <a:buNone/>
              <a:defRPr sz="27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409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059" indent="0">
              <a:buNone/>
              <a:defRPr sz="1600"/>
            </a:lvl2pPr>
            <a:lvl3pPr marL="1218180" indent="0">
              <a:buNone/>
              <a:defRPr sz="1300"/>
            </a:lvl3pPr>
            <a:lvl4pPr marL="1827258" indent="0">
              <a:buNone/>
              <a:defRPr sz="1200"/>
            </a:lvl4pPr>
            <a:lvl5pPr marL="2436358" indent="0">
              <a:buNone/>
              <a:defRPr sz="1200"/>
            </a:lvl5pPr>
            <a:lvl6pPr marL="3045416" indent="0">
              <a:buNone/>
              <a:defRPr sz="1200"/>
            </a:lvl6pPr>
            <a:lvl7pPr marL="3654475" indent="0">
              <a:buNone/>
              <a:defRPr sz="1200"/>
            </a:lvl7pPr>
            <a:lvl8pPr marL="4263573" indent="0">
              <a:buNone/>
              <a:defRPr sz="1200"/>
            </a:lvl8pPr>
            <a:lvl9pPr marL="4872656" indent="0">
              <a:buNone/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C3F9A-FA9B-4002-9197-4A7128B3CAB4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EF6FD-2E78-48F6-90AA-295DAD35C72B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88904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0FD5C-574D-4BEB-A7B4-134475599166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FF30-C9E3-40A6-A545-067B8B6006E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1329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A9188-DB22-400D-9DDE-AF4A69778C6C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56D88-C1FC-49B2-822E-7684E9525F84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22371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72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023" indent="0" algn="ctr">
              <a:buNone/>
              <a:defRPr/>
            </a:lvl2pPr>
            <a:lvl3pPr marL="914060" indent="0" algn="ctr">
              <a:buNone/>
              <a:defRPr/>
            </a:lvl3pPr>
            <a:lvl4pPr marL="1371090" indent="0" algn="ctr">
              <a:buNone/>
              <a:defRPr/>
            </a:lvl4pPr>
            <a:lvl5pPr marL="1828120" indent="0" algn="ctr">
              <a:buNone/>
              <a:defRPr/>
            </a:lvl5pPr>
            <a:lvl6pPr marL="2285158" indent="0" algn="ctr">
              <a:buNone/>
              <a:defRPr/>
            </a:lvl6pPr>
            <a:lvl7pPr marL="2742178" indent="0" algn="ctr">
              <a:buNone/>
              <a:defRPr/>
            </a:lvl7pPr>
            <a:lvl8pPr marL="3199200" indent="0" algn="ctr">
              <a:buNone/>
              <a:defRPr/>
            </a:lvl8pPr>
            <a:lvl9pPr marL="3656223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C9E866-1088-4A54-B6AE-2EF63F2B27B0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0340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 dirty="0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7689D-B4CD-4345-A719-6685FC29A80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1225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3" indent="0">
              <a:buNone/>
              <a:defRPr sz="1900"/>
            </a:lvl2pPr>
            <a:lvl3pPr marL="914060" indent="0">
              <a:buNone/>
              <a:defRPr sz="1600"/>
            </a:lvl3pPr>
            <a:lvl4pPr marL="1371090" indent="0">
              <a:buNone/>
              <a:defRPr sz="1500"/>
            </a:lvl4pPr>
            <a:lvl5pPr marL="1828120" indent="0">
              <a:buNone/>
              <a:defRPr sz="1500"/>
            </a:lvl5pPr>
            <a:lvl6pPr marL="2285158" indent="0">
              <a:buNone/>
              <a:defRPr sz="1500"/>
            </a:lvl6pPr>
            <a:lvl7pPr marL="2742178" indent="0">
              <a:buNone/>
              <a:defRPr sz="1500"/>
            </a:lvl7pPr>
            <a:lvl8pPr marL="3199200" indent="0">
              <a:buNone/>
              <a:defRPr sz="1500"/>
            </a:lvl8pPr>
            <a:lvl9pPr marL="3656223" indent="0">
              <a:buNone/>
              <a:defRPr sz="15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C0605-A69B-4CF8-99CE-E4CF29C20AAB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841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9247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D4B26-8756-4B4B-B47C-EC3DEDEB9CE8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90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05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673B3-9254-4272-8408-EE8F73521A3B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8395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49BFA-57A4-4953-B4A8-1979FF7404DA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80670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DA278-2914-4848-B298-6D884949709B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3131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9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5006A-3F53-4CC7-BA27-0C7FE80F302F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06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8CD5A2-383C-4B56-A57F-41CD32425E41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405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577386-1595-4328-9095-FF7893DC23B9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50050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68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68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30CB6-BE39-48AA-974F-F927BEB77DEE}" type="slidenum">
              <a:rPr lang="en-US" altLang="it-IT">
                <a:solidFill>
                  <a:srgbClr val="000000"/>
                </a:solidFill>
              </a:rPr>
              <a:pPr/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7012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2438445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406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z="19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406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z="19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406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z="19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D53A26-8DD7-4CD5-8719-67F7BF99737C}" type="slidenum">
              <a:rPr lang="it-IT">
                <a:solidFill>
                  <a:srgbClr val="1C1C1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116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ACCA-7951-4F21-AC0E-6AE0731DF8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19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7229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3" indent="0">
              <a:buNone/>
              <a:defRPr sz="1900"/>
            </a:lvl2pPr>
            <a:lvl3pPr marL="914060" indent="0">
              <a:buNone/>
              <a:defRPr sz="1600"/>
            </a:lvl3pPr>
            <a:lvl4pPr marL="1371090" indent="0">
              <a:buNone/>
              <a:defRPr sz="1500"/>
            </a:lvl4pPr>
            <a:lvl5pPr marL="1828120" indent="0">
              <a:buNone/>
              <a:defRPr sz="1500"/>
            </a:lvl5pPr>
            <a:lvl6pPr marL="2285158" indent="0">
              <a:buNone/>
              <a:defRPr sz="1500"/>
            </a:lvl6pPr>
            <a:lvl7pPr marL="2742178" indent="0">
              <a:buNone/>
              <a:defRPr sz="1500"/>
            </a:lvl7pPr>
            <a:lvl8pPr marL="3199200" indent="0">
              <a:buNone/>
              <a:defRPr sz="1500"/>
            </a:lvl8pPr>
            <a:lvl9pPr marL="3656223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9F9C-016F-4D85-BB91-699CFD1C80B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252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4461C-B0AD-4CD5-B556-0F03DB9C20D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94903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0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0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1A3E-0FE6-42D1-9FBB-B608F83A2C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7538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341F-5805-4FC7-A8F1-804804A8E9C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89624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4AB4-EE9E-4F7A-AFA5-231A8106887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2178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96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32C18-895D-4B99-9FB8-1C41D7DED710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0176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23" indent="0">
              <a:buNone/>
              <a:defRPr sz="2800"/>
            </a:lvl2pPr>
            <a:lvl3pPr marL="914060" indent="0">
              <a:buNone/>
              <a:defRPr sz="2400"/>
            </a:lvl3pPr>
            <a:lvl4pPr marL="1371090" indent="0">
              <a:buNone/>
              <a:defRPr sz="2000"/>
            </a:lvl4pPr>
            <a:lvl5pPr marL="1828120" indent="0">
              <a:buNone/>
              <a:defRPr sz="2000"/>
            </a:lvl5pPr>
            <a:lvl6pPr marL="2285158" indent="0">
              <a:buNone/>
              <a:defRPr sz="2000"/>
            </a:lvl6pPr>
            <a:lvl7pPr marL="2742178" indent="0">
              <a:buNone/>
              <a:defRPr sz="2000"/>
            </a:lvl7pPr>
            <a:lvl8pPr marL="3199200" indent="0">
              <a:buNone/>
              <a:defRPr sz="2000"/>
            </a:lvl8pPr>
            <a:lvl9pPr marL="3656223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5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023" indent="0">
              <a:buNone/>
              <a:defRPr sz="1200"/>
            </a:lvl2pPr>
            <a:lvl3pPr marL="914060" indent="0">
              <a:buNone/>
              <a:defRPr sz="1100"/>
            </a:lvl3pPr>
            <a:lvl4pPr marL="1371090" indent="0">
              <a:buNone/>
              <a:defRPr sz="900"/>
            </a:lvl4pPr>
            <a:lvl5pPr marL="1828120" indent="0">
              <a:buNone/>
              <a:defRPr sz="900"/>
            </a:lvl5pPr>
            <a:lvl6pPr marL="2285158" indent="0">
              <a:buNone/>
              <a:defRPr sz="900"/>
            </a:lvl6pPr>
            <a:lvl7pPr marL="2742178" indent="0">
              <a:buNone/>
              <a:defRPr sz="900"/>
            </a:lvl7pPr>
            <a:lvl8pPr marL="3199200" indent="0">
              <a:buNone/>
              <a:defRPr sz="900"/>
            </a:lvl8pPr>
            <a:lvl9pPr marL="3656223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822E-9BFB-4C46-AB1B-1D83515F091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159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FFD95-AD33-4C8F-BD37-814C36A09E9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858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534584" y="214313"/>
            <a:ext cx="7600949" cy="5918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9908-D16F-45A1-84A7-298EE2350FC1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198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7" y="214324"/>
            <a:ext cx="10390716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3FF99-4555-4762-AB1E-315C64E8FE5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38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50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48" indent="0">
              <a:buNone/>
              <a:defRPr sz="2400"/>
            </a:lvl3pPr>
            <a:lvl4pPr marL="1370172" indent="0">
              <a:buNone/>
              <a:defRPr sz="2000"/>
            </a:lvl4pPr>
            <a:lvl5pPr marL="1826896" indent="0">
              <a:buNone/>
              <a:defRPr sz="2000"/>
            </a:lvl5pPr>
            <a:lvl6pPr marL="2283646" indent="0">
              <a:buNone/>
              <a:defRPr sz="2000"/>
            </a:lvl6pPr>
            <a:lvl7pPr marL="2740342" indent="0">
              <a:buNone/>
              <a:defRPr sz="2000"/>
            </a:lvl7pPr>
            <a:lvl8pPr marL="3197040" indent="0">
              <a:buNone/>
              <a:defRPr sz="2000"/>
            </a:lvl8pPr>
            <a:lvl9pPr marL="3653739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699" indent="0">
              <a:buNone/>
              <a:defRPr sz="1500"/>
            </a:lvl2pPr>
            <a:lvl3pPr marL="913448" indent="0">
              <a:buNone/>
              <a:defRPr sz="1200"/>
            </a:lvl3pPr>
            <a:lvl4pPr marL="1370172" indent="0">
              <a:buNone/>
              <a:defRPr sz="1100"/>
            </a:lvl4pPr>
            <a:lvl5pPr marL="1826896" indent="0">
              <a:buNone/>
              <a:defRPr sz="1100"/>
            </a:lvl5pPr>
            <a:lvl6pPr marL="2283646" indent="0">
              <a:buNone/>
              <a:defRPr sz="1100"/>
            </a:lvl6pPr>
            <a:lvl7pPr marL="2740342" indent="0">
              <a:buNone/>
              <a:defRPr sz="1100"/>
            </a:lvl7pPr>
            <a:lvl8pPr marL="3197040" indent="0">
              <a:buNone/>
              <a:defRPr sz="1100"/>
            </a:lvl8pPr>
            <a:lvl9pPr marL="3653739" indent="0">
              <a:buNone/>
              <a:defRPr sz="11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085088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olo, diagramma o organigram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7" y="214324"/>
            <a:ext cx="10390716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SmartArt 2"/>
          <p:cNvSpPr>
            <a:spLocks noGrp="1"/>
          </p:cNvSpPr>
          <p:nvPr>
            <p:ph type="dgm" idx="1"/>
          </p:nvPr>
        </p:nvSpPr>
        <p:spPr>
          <a:xfrm>
            <a:off x="1576917" y="2017713"/>
            <a:ext cx="10363200" cy="4114800"/>
          </a:xfrm>
        </p:spPr>
        <p:txBody>
          <a:bodyPr/>
          <a:lstStyle/>
          <a:p>
            <a:pPr lvl="0"/>
            <a:endParaRPr lang="it-IT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1BB33-7AE0-4242-966B-CB6359206A2F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6553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olo e contenuto sopra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34587" y="214324"/>
            <a:ext cx="10390716" cy="146208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103632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576917" y="4151313"/>
            <a:ext cx="10363200" cy="1981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6B594-81B0-42B9-A8B3-B4CCC32149D6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8552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1534584" y="214313"/>
            <a:ext cx="10405533" cy="5918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34C1A-0F25-4A9F-BA70-332C5B52184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740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" y="2438440"/>
            <a:ext cx="12012084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rebuchet MS" pitchFamily="34" charset="0"/>
                  </a:defRPr>
                </a:lvl9pPr>
              </a:lstStyle>
              <a:p>
                <a:pPr defTabSz="91406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it-IT" altLang="it-IT" sz="1900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406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z="1900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406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z="1900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defTabSz="91406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it-IT" altLang="it-IT" sz="19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3324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320800" y="1676400"/>
            <a:ext cx="103632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13325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13208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72000" y="6248400"/>
            <a:ext cx="38608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it-IT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248400"/>
            <a:ext cx="2540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99D53A26-8DD7-4CD5-8719-67F7BF99737C}" type="slidenum">
              <a:rPr lang="it-IT">
                <a:solidFill>
                  <a:srgbClr val="1C1C1C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9237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0ACCA-7951-4F21-AC0E-6AE0731DF807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6642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2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23" indent="0">
              <a:buNone/>
              <a:defRPr sz="1900"/>
            </a:lvl2pPr>
            <a:lvl3pPr marL="914060" indent="0">
              <a:buNone/>
              <a:defRPr sz="1600"/>
            </a:lvl3pPr>
            <a:lvl4pPr marL="1371090" indent="0">
              <a:buNone/>
              <a:defRPr sz="1500"/>
            </a:lvl4pPr>
            <a:lvl5pPr marL="1828120" indent="0">
              <a:buNone/>
              <a:defRPr sz="1500"/>
            </a:lvl5pPr>
            <a:lvl6pPr marL="2285158" indent="0">
              <a:buNone/>
              <a:defRPr sz="1500"/>
            </a:lvl6pPr>
            <a:lvl7pPr marL="2742178" indent="0">
              <a:buNone/>
              <a:defRPr sz="1500"/>
            </a:lvl7pPr>
            <a:lvl8pPr marL="3199200" indent="0">
              <a:buNone/>
              <a:defRPr sz="1500"/>
            </a:lvl8pPr>
            <a:lvl9pPr marL="3656223" indent="0">
              <a:buNone/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89F9C-016F-4D85-BB91-699CFD1C80BA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7432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5769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60117" y="2017713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4461C-B0AD-4CD5-B556-0F03DB9C20DB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1791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400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3" indent="0">
              <a:buNone/>
              <a:defRPr sz="2000" b="1"/>
            </a:lvl2pPr>
            <a:lvl3pPr marL="914060" indent="0">
              <a:buNone/>
              <a:defRPr sz="1900" b="1"/>
            </a:lvl3pPr>
            <a:lvl4pPr marL="1371090" indent="0">
              <a:buNone/>
              <a:defRPr sz="1600" b="1"/>
            </a:lvl4pPr>
            <a:lvl5pPr marL="1828120" indent="0">
              <a:buNone/>
              <a:defRPr sz="1600" b="1"/>
            </a:lvl5pPr>
            <a:lvl6pPr marL="2285158" indent="0">
              <a:buNone/>
              <a:defRPr sz="1600" b="1"/>
            </a:lvl6pPr>
            <a:lvl7pPr marL="2742178" indent="0">
              <a:buNone/>
              <a:defRPr sz="1600" b="1"/>
            </a:lvl7pPr>
            <a:lvl8pPr marL="3199200" indent="0">
              <a:buNone/>
              <a:defRPr sz="1600" b="1"/>
            </a:lvl8pPr>
            <a:lvl9pPr marL="3656223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40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71A3E-0FE6-42D1-9FBB-B608F83A2C8C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8263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2341F-5805-4FC7-A8F1-804804A8E9CD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880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4AB4-EE9E-4F7A-AFA5-231A81068879}" type="slidenum">
              <a:rPr 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718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2" Type="http://schemas.openxmlformats.org/officeDocument/2006/relationships/slideLayout" Target="../slideLayouts/slideLayout79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3419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79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4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</p:sldLayoutIdLst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17" tIns="60958" rIns="121917" bIns="60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D4BA4951-CD81-475A-9682-F86B1B1156C8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400">
              <a:defRPr/>
            </a:pPr>
            <a:fld id="{4014A12E-982C-46CB-825C-77FAD1AA6104}" type="slidenum">
              <a:rPr lang="it-IT">
                <a:solidFill>
                  <a:prstClr val="black">
                    <a:tint val="75000"/>
                  </a:prstClr>
                </a:solidFill>
              </a:rPr>
              <a:pPr defTabSz="914400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7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12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6" tIns="60948" rIns="121896" bIns="609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62"/>
            <a:ext cx="2844800" cy="366183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218">
              <a:defRPr/>
            </a:pPr>
            <a:fld id="{D4BA4951-CD81-475A-9682-F86B1B1156C8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218"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62"/>
            <a:ext cx="3860800" cy="366183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218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62"/>
            <a:ext cx="2844800" cy="366183"/>
          </a:xfrm>
          <a:prstGeom prst="rect">
            <a:avLst/>
          </a:prstGeom>
        </p:spPr>
        <p:txBody>
          <a:bodyPr vert="horz" lIns="121896" tIns="60948" rIns="121896" bIns="60948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4218">
              <a:defRPr/>
            </a:pPr>
            <a:fld id="{4014A12E-982C-46CB-825C-77FAD1AA6104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4218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8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45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9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8392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785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7095" indent="-45709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382" indent="-38091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9" indent="-3047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6" indent="-304728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512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4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6" indent="-304728" algn="l" defTabSz="1218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59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3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92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8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6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5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57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</p:sldLayoutIdLst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8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94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9"/>
            <a:ext cx="3498667" cy="2456485"/>
          </a:xfrm>
          <a:prstGeom prst="rect">
            <a:avLst/>
          </a:prstGeom>
        </p:spPr>
        <p:txBody>
          <a:bodyPr vert="horz" lIns="228376" tIns="228376" rIns="228376" bIns="22837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3" y="794749"/>
            <a:ext cx="5950036" cy="5257091"/>
          </a:xfrm>
          <a:prstGeom prst="rect">
            <a:avLst/>
          </a:prstGeom>
        </p:spPr>
        <p:txBody>
          <a:bodyPr vert="horz" lIns="91356" tIns="45718" rIns="91356" bIns="45718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1C89C-7A85-49FC-92B7-0AF5A234ADD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8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xStyles>
    <p:titleStyle>
      <a:lvl1pPr algn="ctr" defTabSz="913448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1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376" indent="-228376" algn="l" defTabSz="913448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9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126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1822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5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98520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5219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anose="020B0604020202020204" pitchFamily="34" charset="0"/>
                <a:ea typeface="+mn-ea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8300E8B-EE13-8543-9E5F-2C24B944D828}" type="slidenum">
              <a:rPr lang="it-IT" altLang="it-IT">
                <a:solidFill>
                  <a:srgbClr val="000000"/>
                </a:solidFill>
                <a:cs typeface="Arial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it-IT" altLang="it-IT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604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  <p:sldLayoutId id="2147484149" r:id="rId12"/>
    <p:sldLayoutId id="214748415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4" y="758952"/>
            <a:ext cx="3443591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21" y="1123919"/>
            <a:ext cx="2947483" cy="4601183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356" tIns="45718" rIns="91356" bIns="45718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80"/>
            <a:ext cx="2743200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EF80B9-5CE3-4BFA-85FB-19A2FCC413CE}" type="datetimeFigureOut">
              <a:rPr lang="it-IT" smtClean="0"/>
              <a:pPr/>
              <a:t>05/10/2018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80"/>
            <a:ext cx="5911517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209" y="6356380"/>
            <a:ext cx="1530927" cy="365125"/>
          </a:xfrm>
          <a:prstGeom prst="rect">
            <a:avLst/>
          </a:prstGeom>
        </p:spPr>
        <p:txBody>
          <a:bodyPr vert="horz" lIns="91356" tIns="45718" rIns="91356" bIns="45718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281C89C-7A85-49FC-92B7-0AF5A234ADD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133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3448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710" indent="-182710" algn="l" defTabSz="913448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126" indent="-182710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9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1822" indent="-182710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598520" indent="-182710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5219" indent="-182710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1968" indent="-228376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68692" indent="-228376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5416" indent="-228376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2166" indent="-228376" algn="l" defTabSz="913448" rtl="0" eaLnBrk="1" latinLnBrk="0" hangingPunct="1">
        <a:lnSpc>
          <a:spcPct val="90000"/>
        </a:lnSpc>
        <a:spcBef>
          <a:spcPts val="251"/>
        </a:spcBef>
        <a:spcAft>
          <a:spcPts val="251"/>
        </a:spcAft>
        <a:buClr>
          <a:schemeClr val="accent1"/>
        </a:buClr>
        <a:buFont typeface="Wingdings 2" pitchFamily="18" charset="2"/>
        <a:buChar char=""/>
        <a:defRPr sz="15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48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7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9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46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42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40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39" algn="l" defTabSz="91344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5" tIns="60902" rIns="121805" bIns="6090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05" tIns="60902" rIns="121805" bIns="609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433"/>
            <a:ext cx="2844800" cy="366183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0D8027C-59ED-460E-A444-9D7553741AA1}" type="datetimeFigureOut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433"/>
            <a:ext cx="3860800" cy="366183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433"/>
            <a:ext cx="2844800" cy="366183"/>
          </a:xfrm>
          <a:prstGeom prst="rect">
            <a:avLst/>
          </a:prstGeom>
        </p:spPr>
        <p:txBody>
          <a:bodyPr vert="horz" lIns="121805" tIns="60902" rIns="121805" bIns="60902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DE2015-30C1-482E-955E-722BEE9E9C0E}" type="slidenum">
              <a:rPr lang="it-IT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91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91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685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58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6687" indent="-45668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566" indent="-38059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7" indent="-30445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7" indent="-30445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274" indent="-30445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188" indent="-304456" algn="l" defTabSz="121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157" indent="-304456" algn="l" defTabSz="121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098" indent="-304456" algn="l" defTabSz="121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9" indent="-304456" algn="l" defTabSz="12179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15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10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850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818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732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647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564" algn="l" defTabSz="12179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0" tIns="60905" rIns="121810" bIns="609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0" tIns="60905" rIns="121810" bIns="609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431"/>
            <a:ext cx="2844800" cy="366183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493">
              <a:defRPr/>
            </a:pPr>
            <a:fld id="{C0D8027C-59ED-460E-A444-9D7553741AA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493"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431"/>
            <a:ext cx="3860800" cy="366183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493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431"/>
            <a:ext cx="2844800" cy="366183"/>
          </a:xfrm>
          <a:prstGeom prst="rect">
            <a:avLst/>
          </a:prstGeom>
        </p:spPr>
        <p:txBody>
          <a:bodyPr vert="horz" lIns="121810" tIns="60905" rIns="121810" bIns="60905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493">
              <a:defRPr/>
            </a:pPr>
            <a:fld id="{40DE2015-30C1-482E-955E-722BEE9E9C0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493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7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94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797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6941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593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6711" indent="-456711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14" indent="-380617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43" indent="-304472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413" indent="-30447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410" indent="-304472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356" indent="-304472" algn="l" defTabSz="1217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354" indent="-304472" algn="l" defTabSz="1217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326" indent="-304472" algn="l" defTabSz="1217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297" indent="-304472" algn="l" defTabSz="12179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4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70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94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938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884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831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827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806" algn="l" defTabSz="12179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8" tIns="60909" rIns="121818" bIns="609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5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18" tIns="60909" rIns="121818" bIns="609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427"/>
            <a:ext cx="2844800" cy="366183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561">
              <a:defRPr/>
            </a:pPr>
            <a:fld id="{C0D8027C-59ED-460E-A444-9D7553741AA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561"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427"/>
            <a:ext cx="3860800" cy="366183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561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427"/>
            <a:ext cx="2844800" cy="366183"/>
          </a:xfrm>
          <a:prstGeom prst="rect">
            <a:avLst/>
          </a:prstGeom>
        </p:spPr>
        <p:txBody>
          <a:bodyPr vert="horz" lIns="121818" tIns="60909" rIns="121818" bIns="6090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561">
              <a:defRPr/>
            </a:pPr>
            <a:fld id="{40DE2015-30C1-482E-955E-722BEE9E9C0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561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913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899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06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7077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611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6747" indent="-456747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686" indent="-380645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557" indent="-304496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573" indent="-304496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614" indent="-304496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608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8650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7668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685" indent="-304496" algn="l" defTabSz="12180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95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06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07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118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112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10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147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170" algn="l" defTabSz="121806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45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29" tIns="60914" rIns="121829" bIns="609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421"/>
            <a:ext cx="2844800" cy="366183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652">
              <a:defRPr/>
            </a:pPr>
            <a:fld id="{C0D8027C-59ED-460E-A444-9D7553741AA1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652">
                <a:defRPr/>
              </a:pPr>
              <a:t>05/10/2018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421"/>
            <a:ext cx="3860800" cy="366183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652">
              <a:defRPr/>
            </a:pPr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421"/>
            <a:ext cx="2844800" cy="366183"/>
          </a:xfrm>
          <a:prstGeom prst="rect">
            <a:avLst/>
          </a:prstGeom>
        </p:spPr>
        <p:txBody>
          <a:bodyPr vert="horz" lIns="121829" tIns="60914" rIns="121829" bIns="6091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6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913652">
              <a:defRPr/>
            </a:pPr>
            <a:fld id="{40DE2015-30C1-482E-955E-722BEE9E9C0E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 defTabSz="913652">
                <a:defRPr/>
              </a:pPr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44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5pPr>
      <a:lvl6pPr marL="609059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6pPr>
      <a:lvl7pPr marL="121818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7pPr>
      <a:lvl8pPr marL="182725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8pPr>
      <a:lvl9pPr marL="2436358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itchFamily="34" charset="0"/>
        </a:defRPr>
      </a:lvl9pPr>
    </p:titleStyle>
    <p:bodyStyle>
      <a:lvl1pPr marL="456795" indent="-456795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782" indent="-380682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09" indent="-304528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787" indent="-304528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886" indent="-304528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944" indent="-304528" algn="l" defTabSz="1218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045" indent="-304528" algn="l" defTabSz="1218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124" indent="-304528" algn="l" defTabSz="1218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203" indent="-304528" algn="l" defTabSz="121818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59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180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2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358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1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475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573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656" algn="l" defTabSz="12181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18" rIns="91410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18" rIns="9141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18" rIns="91410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18" rIns="91410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</a:pPr>
            <a:endParaRPr lang="en-US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0" tIns="45718" rIns="91410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</a:pPr>
            <a:fld id="{82114B75-CCA9-42DD-8025-2D9F627DEA14}" type="slidenum">
              <a:rPr lang="en-US" altLang="it-IT" smtClean="0">
                <a:solidFill>
                  <a:srgbClr val="000000"/>
                </a:solidFill>
              </a:rPr>
              <a:pPr defTabSz="914060" fontAlgn="base">
                <a:spcBef>
                  <a:spcPct val="0"/>
                </a:spcBef>
                <a:spcAft>
                  <a:spcPct val="0"/>
                </a:spcAft>
              </a:pPr>
              <a:t>‹N›</a:t>
            </a:fld>
            <a:endParaRPr lang="en-US" altLang="it-IT">
              <a:solidFill>
                <a:srgbClr val="000000"/>
              </a:solidFill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967" y="6162704"/>
            <a:ext cx="6576484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296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2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06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0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12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778" indent="-34277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578" indent="-22852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600" indent="-22852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623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660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690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720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4758" indent="-22852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56684" y="1098595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1066837" y="1098595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721821" y="1520852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1214969" y="1520852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69333" y="1447825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1016000" y="990645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90587" y="1781184"/>
            <a:ext cx="10968567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7" y="21432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>
            <a:lvl1pPr>
              <a:defRPr sz="1500">
                <a:latin typeface="+mn-lt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+mn-lt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fld id="{D1E19996-5BD1-48E5-8739-CF54E8DF9374}" type="slidenum">
              <a:rPr lang="it-IT" smtClean="0">
                <a:solidFill>
                  <a:srgbClr val="000000"/>
                </a:solidFill>
              </a:rPr>
              <a:pPr defTabSz="9140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727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  <p:sldLayoutId id="2147483897" r:id="rId12"/>
    <p:sldLayoutId id="2147483898" r:id="rId13"/>
    <p:sldLayoutId id="2147483899" r:id="rId14"/>
    <p:sldLayoutId id="2147483900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02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06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09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12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2578" indent="-2285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9600" indent="-2285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6623" indent="-2285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3660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0690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7720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4758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556684" y="1098589"/>
            <a:ext cx="58420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1066833" y="1098589"/>
            <a:ext cx="438151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721817" y="1520852"/>
            <a:ext cx="563033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1214969" y="1520852"/>
            <a:ext cx="491067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69333" y="1447821"/>
            <a:ext cx="747184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1016000" y="990640"/>
            <a:ext cx="42333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590583" y="1781184"/>
            <a:ext cx="10968567" cy="31751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18" rIns="91410" bIns="45718" anchor="ctr"/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defTabSz="914060" eaLnBrk="1" fontAlgn="base" hangingPunct="1">
              <a:spcBef>
                <a:spcPct val="0"/>
              </a:spcBef>
              <a:spcAft>
                <a:spcPct val="0"/>
              </a:spcAft>
            </a:pPr>
            <a:endParaRPr kumimoji="1" lang="it-IT" altLang="it-IT" sz="2400" smtClean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534587" y="214324"/>
            <a:ext cx="10390716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6917" y="2017713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0" tIns="45718" rIns="91410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229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49400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>
            <a:lvl1pPr>
              <a:defRPr sz="1500">
                <a:latin typeface="+mn-lt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230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6800" y="6243639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>
            <a:lvl1pPr algn="ctr">
              <a:defRPr sz="1500">
                <a:latin typeface="+mn-lt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000000"/>
              </a:solidFill>
            </a:endParaRPr>
          </a:p>
        </p:txBody>
      </p:sp>
      <p:sp>
        <p:nvSpPr>
          <p:cNvPr id="1230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389533" y="6243639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18" rIns="91410" bIns="45718" numCol="1" anchor="b" anchorCtr="0" compatLnSpc="1">
            <a:prstTxWarp prst="textNoShape">
              <a:avLst/>
            </a:prstTxWarp>
          </a:bodyPr>
          <a:lstStyle>
            <a:lvl1pPr algn="r">
              <a:defRPr sz="1500">
                <a:latin typeface="+mn-lt"/>
              </a:defRPr>
            </a:lvl1pPr>
          </a:lstStyle>
          <a:p>
            <a:pPr defTabSz="914060" fontAlgn="base">
              <a:spcBef>
                <a:spcPct val="0"/>
              </a:spcBef>
              <a:spcAft>
                <a:spcPct val="0"/>
              </a:spcAft>
              <a:defRPr/>
            </a:pPr>
            <a:fld id="{D1E19996-5BD1-48E5-8739-CF54E8DF9374}" type="slidenum">
              <a:rPr lang="it-IT" smtClean="0">
                <a:solidFill>
                  <a:srgbClr val="000000"/>
                </a:solidFill>
              </a:rPr>
              <a:pPr defTabSz="91406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13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4" r:id="rId13"/>
    <p:sldLayoutId id="2147483915" r:id="rId14"/>
    <p:sldLayoutId id="2147483916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023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06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09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12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778" indent="-34277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671" indent="-2856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2578" indent="-22852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599600" indent="-22852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6623" indent="-22852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3660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0690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7720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4758" indent="-22852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5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78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00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23" algn="l" defTabSz="91406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7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1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5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64.xml"/><Relationship Id="rId4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0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695" y="2363669"/>
            <a:ext cx="8676108" cy="3086571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ARNI: un superamento degli </a:t>
            </a: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/>
            </a:r>
            <a:b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ACE-I </a:t>
            </a: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e degli ARB </a:t>
            </a:r>
            <a:r>
              <a:rPr lang="it-IT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nella terapia dello </a:t>
            </a:r>
            <a:r>
              <a:rPr lang="it-IT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scompenso cardiaco cronico nel mondo reale?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5E98882-A4AA-4058-A3B4-551426F46D9A}"/>
              </a:ext>
            </a:extLst>
          </p:cNvPr>
          <p:cNvSpPr txBox="1"/>
          <p:nvPr/>
        </p:nvSpPr>
        <p:spPr>
          <a:xfrm>
            <a:off x="5892802" y="5257881"/>
            <a:ext cx="2578100" cy="384719"/>
          </a:xfrm>
          <a:prstGeom prst="rect">
            <a:avLst/>
          </a:prstGeom>
          <a:noFill/>
        </p:spPr>
        <p:txBody>
          <a:bodyPr wrap="square" lIns="91356" tIns="45718" rIns="91356" bIns="45718" rtlCol="0">
            <a:spAutoFit/>
          </a:bodyPr>
          <a:lstStyle/>
          <a:p>
            <a:endParaRPr lang="it-IT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B603A6-85FE-4FC5-A752-A26D0FA3C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4147" y="977329"/>
            <a:ext cx="1023464" cy="1054168"/>
          </a:xfrm>
          <a:prstGeom prst="rect">
            <a:avLst/>
          </a:prstGeom>
        </p:spPr>
      </p:pic>
      <p:pic>
        <p:nvPicPr>
          <p:cNvPr id="1026" name="Picture 2" descr="cid:image006.jpg@01D4241A.B1AA61B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96" y="906131"/>
            <a:ext cx="2068513" cy="123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2844803" y="1015854"/>
            <a:ext cx="6096000" cy="1015663"/>
          </a:xfrm>
          <a:prstGeom prst="rect">
            <a:avLst/>
          </a:prstGeom>
        </p:spPr>
        <p:txBody>
          <a:bodyPr lIns="91410" tIns="45718" rIns="91410" bIns="45718">
            <a:spAutoFit/>
          </a:bodyPr>
          <a:lstStyle/>
          <a:p>
            <a:pPr algn="just"/>
            <a:r>
              <a:rPr lang="it-IT" sz="2000" b="1" dirty="0">
                <a:solidFill>
                  <a:srgbClr val="17365D"/>
                </a:solidFill>
                <a:latin typeface="Century Gothic"/>
              </a:rPr>
              <a:t>XXVIII CONGRESSO NAZIONALE ANCE</a:t>
            </a:r>
            <a:endParaRPr lang="it-IT" sz="2800" dirty="0">
              <a:solidFill>
                <a:srgbClr val="212121"/>
              </a:solidFill>
              <a:latin typeface="Calibri"/>
            </a:endParaRPr>
          </a:p>
          <a:p>
            <a:pPr algn="just"/>
            <a:r>
              <a:rPr lang="it-IT" sz="2000" b="1" dirty="0">
                <a:solidFill>
                  <a:srgbClr val="17365D"/>
                </a:solidFill>
                <a:latin typeface="Century Gothic"/>
              </a:rPr>
              <a:t>4-7 Ottobre 2018</a:t>
            </a:r>
            <a:endParaRPr lang="it-IT" sz="2800" dirty="0">
              <a:solidFill>
                <a:srgbClr val="212121"/>
              </a:solidFill>
              <a:latin typeface="Calibri"/>
            </a:endParaRPr>
          </a:p>
          <a:p>
            <a:pPr algn="just"/>
            <a:r>
              <a:rPr lang="it-IT" sz="2000" b="1" dirty="0">
                <a:solidFill>
                  <a:srgbClr val="17365D"/>
                </a:solidFill>
                <a:latin typeface="Century Gothic"/>
              </a:rPr>
              <a:t>Centro Congressi Hilton Giardini Naxos - ME</a:t>
            </a:r>
            <a:endParaRPr lang="it-IT" sz="2800" dirty="0">
              <a:solidFill>
                <a:srgbClr val="212121"/>
              </a:solidFill>
              <a:latin typeface="Calibri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9133221" y="3718949"/>
            <a:ext cx="4318083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07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12776" r="21716" b="20888"/>
          <a:stretch>
            <a:fillRect/>
          </a:stretch>
        </p:blipFill>
        <p:spPr>
          <a:xfrm>
            <a:off x="13" y="620184"/>
            <a:ext cx="12156017" cy="55181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842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7BBE5E-0EE5-4EBD-8CC8-4EF52336E2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7933" y="0"/>
            <a:ext cx="10185867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95" t="44824" r="6357" b="13533"/>
          <a:stretch/>
        </p:blipFill>
        <p:spPr bwMode="auto">
          <a:xfrm>
            <a:off x="7579914" y="2851485"/>
            <a:ext cx="3773905" cy="2887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67933" y="5739065"/>
            <a:ext cx="10185867" cy="1684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spcCol="0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5775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19981" r="24311" b="2322"/>
          <a:stretch/>
        </p:blipFill>
        <p:spPr bwMode="auto">
          <a:xfrm>
            <a:off x="0" y="-1"/>
            <a:ext cx="12192001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ttore 1 2"/>
          <p:cNvCxnSpPr/>
          <p:nvPr/>
        </p:nvCxnSpPr>
        <p:spPr>
          <a:xfrm flipV="1">
            <a:off x="7772400" y="4415589"/>
            <a:ext cx="2719137" cy="1203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1 5"/>
          <p:cNvCxnSpPr/>
          <p:nvPr/>
        </p:nvCxnSpPr>
        <p:spPr>
          <a:xfrm>
            <a:off x="7772400" y="3934326"/>
            <a:ext cx="0" cy="4932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7802478" y="3814011"/>
            <a:ext cx="2689059" cy="240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491537" y="3838074"/>
            <a:ext cx="0" cy="5775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772400" y="3814011"/>
            <a:ext cx="0" cy="61361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14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6" t="19981" r="25636" b="2598"/>
          <a:stretch/>
        </p:blipFill>
        <p:spPr bwMode="auto">
          <a:xfrm>
            <a:off x="0" y="0"/>
            <a:ext cx="12192000" cy="697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5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20258" r="25342" b="287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77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6" t="54136" r="33513" b="404"/>
          <a:stretch/>
        </p:blipFill>
        <p:spPr bwMode="auto">
          <a:xfrm>
            <a:off x="19" y="0"/>
            <a:ext cx="121245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5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 r="2020"/>
          <a:stretch>
            <a:fillRect/>
          </a:stretch>
        </p:blipFill>
        <p:spPr>
          <a:xfrm>
            <a:off x="48684" y="1123952"/>
            <a:ext cx="12115800" cy="43603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ttangolo 3"/>
          <p:cNvSpPr>
            <a:spLocks noChangeArrowheads="1"/>
          </p:cNvSpPr>
          <p:nvPr/>
        </p:nvSpPr>
        <p:spPr bwMode="auto">
          <a:xfrm>
            <a:off x="8879419" y="6237817"/>
            <a:ext cx="2628900" cy="49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4" tIns="60957" rIns="121914" bIns="60957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1219170"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it-IT" altLang="it-IT" sz="2400">
                <a:solidFill>
                  <a:prstClr val="black"/>
                </a:solidFill>
                <a:cs typeface="Arial" pitchFamily="34" charset="0"/>
              </a:rPr>
              <a:t> N Engl J Med 2014</a:t>
            </a:r>
          </a:p>
        </p:txBody>
      </p:sp>
    </p:spTree>
    <p:extLst>
      <p:ext uri="{BB962C8B-B14F-4D97-AF65-F5344CB8AC3E}">
        <p14:creationId xmlns:p14="http://schemas.microsoft.com/office/powerpoint/2010/main" val="95215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7" t="24001" r="36252"/>
          <a:stretch/>
        </p:blipFill>
        <p:spPr bwMode="auto">
          <a:xfrm>
            <a:off x="1058779" y="529388"/>
            <a:ext cx="10250906" cy="623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639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t="23643" r="36747"/>
          <a:stretch/>
        </p:blipFill>
        <p:spPr bwMode="auto">
          <a:xfrm>
            <a:off x="1359568" y="445168"/>
            <a:ext cx="9468854" cy="641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347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8" t="19937" r="24735" b="2970"/>
          <a:stretch/>
        </p:blipFill>
        <p:spPr bwMode="auto">
          <a:xfrm>
            <a:off x="0" y="96252"/>
            <a:ext cx="12192000" cy="6761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24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924984" y="115892"/>
            <a:ext cx="10363200" cy="771525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it-IT" altLang="it-IT" dirty="0">
                <a:solidFill>
                  <a:schemeClr val="accent2"/>
                </a:solidFill>
              </a:rPr>
              <a:t>Lo Scompenso Cardiaco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5168" y="1123971"/>
            <a:ext cx="10834549" cy="508434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Lo scompenso cardiaco è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più diffuso</a:t>
            </a: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della maggior parte delle neoplasie</a:t>
            </a:r>
          </a:p>
          <a:p>
            <a:pPr>
              <a:lnSpc>
                <a:spcPct val="90000"/>
              </a:lnSpc>
            </a:pPr>
            <a:endParaRPr lang="it-IT" altLang="it-IT" sz="2000" b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In Europa, le persone affette da scompenso cardiaco sono circa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14 milioni</a:t>
            </a:r>
          </a:p>
          <a:p>
            <a:pPr>
              <a:lnSpc>
                <a:spcPct val="90000"/>
              </a:lnSpc>
            </a:pPr>
            <a:endParaRPr lang="it-IT" altLang="it-IT" sz="2000" b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In Italia,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500</a:t>
            </a: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ricoveri/die per scompenso cardiaco con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180.000</a:t>
            </a: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nuovi casi ogni anno</a:t>
            </a:r>
          </a:p>
          <a:p>
            <a:pPr>
              <a:lnSpc>
                <a:spcPct val="90000"/>
              </a:lnSpc>
            </a:pPr>
            <a:endParaRPr lang="it-IT" altLang="it-IT" sz="2000" b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La qualità di vita di chi soffre di scompenso cardiaco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è peggiore</a:t>
            </a: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di quella di pazienti con malattie polmonari croniche, artrite o altre patologie cardiache come l'angina</a:t>
            </a:r>
          </a:p>
          <a:p>
            <a:pPr>
              <a:lnSpc>
                <a:spcPct val="90000"/>
              </a:lnSpc>
            </a:pPr>
            <a:endParaRPr lang="it-IT" altLang="it-IT" sz="2000" b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Circa il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40%</a:t>
            </a: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dei pazienti con scompenso cardiaco muore entro 1 anno dalla diagnosi (sopravvivenza inferiore alla maggior parte delle neoplasie e all'infezione da HIV) </a:t>
            </a:r>
          </a:p>
          <a:p>
            <a:pPr>
              <a:lnSpc>
                <a:spcPct val="90000"/>
              </a:lnSpc>
            </a:pPr>
            <a:endParaRPr lang="it-IT" altLang="it-IT" sz="2000" b="1" dirty="0"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  <a:p>
            <a:pPr>
              <a:lnSpc>
                <a:spcPct val="90000"/>
              </a:lnSpc>
            </a:pP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Solo il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25%</a:t>
            </a: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degli uomini e il </a:t>
            </a:r>
            <a:r>
              <a:rPr lang="it-IT" altLang="it-IT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38%</a:t>
            </a:r>
            <a:r>
              <a:rPr lang="it-IT" altLang="it-IT" sz="2000" b="1" dirty="0"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 delle donne sopravvive oltre 5 anni dopo la diagnosi.</a:t>
            </a:r>
          </a:p>
        </p:txBody>
      </p:sp>
      <p:sp>
        <p:nvSpPr>
          <p:cNvPr id="2" name="Rettangolo 1"/>
          <p:cNvSpPr/>
          <p:nvPr/>
        </p:nvSpPr>
        <p:spPr>
          <a:xfrm>
            <a:off x="2923677" y="5558589"/>
            <a:ext cx="6749715" cy="1299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18" rIns="91410" bIns="45718"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90951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7" t="20142" r="19865" b="9518"/>
          <a:stretch>
            <a:fillRect/>
          </a:stretch>
        </p:blipFill>
        <p:spPr>
          <a:xfrm>
            <a:off x="63" y="719667"/>
            <a:ext cx="12045951" cy="544618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06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5" t="15408" r="15614" b="10210"/>
          <a:stretch>
            <a:fillRect/>
          </a:stretch>
        </p:blipFill>
        <p:spPr>
          <a:xfrm>
            <a:off x="-48684" y="954617"/>
            <a:ext cx="12158135" cy="499533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5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t="23128" r="37061" b="4565"/>
          <a:stretch/>
        </p:blipFill>
        <p:spPr bwMode="auto">
          <a:xfrm>
            <a:off x="433156" y="336887"/>
            <a:ext cx="10972801" cy="652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061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4294967295"/>
          </p:nvPr>
        </p:nvSpPr>
        <p:spPr/>
        <p:txBody>
          <a:bodyPr lIns="91356" tIns="45718" rIns="91356" bIns="45718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3" y="0"/>
            <a:ext cx="8597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0236203" y="190521"/>
            <a:ext cx="1691620" cy="13849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lIns="91356" tIns="45718" rIns="91356" bIns="45718" rtlCol="0">
            <a:spAutoFit/>
          </a:bodyPr>
          <a:lstStyle/>
          <a:p>
            <a:pPr algn="ctr"/>
            <a:r>
              <a:rPr lang="it-IT" sz="2800" b="1" dirty="0">
                <a:solidFill>
                  <a:prstClr val="black"/>
                </a:solidFill>
              </a:rPr>
              <a:t>ESC</a:t>
            </a:r>
          </a:p>
          <a:p>
            <a:pPr algn="ctr"/>
            <a:r>
              <a:rPr lang="it-IT" sz="2800" b="1" dirty="0" err="1">
                <a:solidFill>
                  <a:prstClr val="black"/>
                </a:solidFill>
              </a:rPr>
              <a:t>guidelines</a:t>
            </a:r>
            <a:r>
              <a:rPr lang="it-IT" sz="2800" b="1" dirty="0">
                <a:solidFill>
                  <a:prstClr val="black"/>
                </a:solidFill>
              </a:rPr>
              <a:t> 2016</a:t>
            </a:r>
          </a:p>
        </p:txBody>
      </p:sp>
      <p:sp>
        <p:nvSpPr>
          <p:cNvPr id="6" name="Rettangolo 5"/>
          <p:cNvSpPr/>
          <p:nvPr/>
        </p:nvSpPr>
        <p:spPr>
          <a:xfrm rot="16200000">
            <a:off x="8120391" y="4295009"/>
            <a:ext cx="4572000" cy="553995"/>
          </a:xfrm>
          <a:prstGeom prst="rect">
            <a:avLst/>
          </a:prstGeom>
        </p:spPr>
        <p:txBody>
          <a:bodyPr lIns="91356" tIns="45718" rIns="91356" bIns="45718">
            <a:spAutoFit/>
          </a:bodyPr>
          <a:lstStyle/>
          <a:p>
            <a:r>
              <a:rPr lang="it-IT" sz="1500" dirty="0" err="1">
                <a:solidFill>
                  <a:prstClr val="black"/>
                </a:solidFill>
              </a:rPr>
              <a:t>European</a:t>
            </a:r>
            <a:r>
              <a:rPr lang="it-IT" sz="1500" dirty="0">
                <a:solidFill>
                  <a:prstClr val="black"/>
                </a:solidFill>
              </a:rPr>
              <a:t> </a:t>
            </a:r>
            <a:r>
              <a:rPr lang="it-IT" sz="1500" dirty="0" err="1">
                <a:solidFill>
                  <a:prstClr val="black"/>
                </a:solidFill>
              </a:rPr>
              <a:t>Heart</a:t>
            </a:r>
            <a:r>
              <a:rPr lang="it-IT" sz="1500" dirty="0">
                <a:solidFill>
                  <a:prstClr val="black"/>
                </a:solidFill>
              </a:rPr>
              <a:t> Journal</a:t>
            </a:r>
          </a:p>
          <a:p>
            <a:r>
              <a:rPr lang="it-IT" sz="1500" dirty="0" err="1">
                <a:solidFill>
                  <a:prstClr val="black"/>
                </a:solidFill>
              </a:rPr>
              <a:t>doi</a:t>
            </a:r>
            <a:r>
              <a:rPr lang="it-IT" sz="1500" dirty="0">
                <a:solidFill>
                  <a:prstClr val="black"/>
                </a:solidFill>
              </a:rPr>
              <a:t>:10.1093/</a:t>
            </a:r>
            <a:r>
              <a:rPr lang="it-IT" sz="1500" dirty="0" err="1">
                <a:solidFill>
                  <a:prstClr val="black"/>
                </a:solidFill>
              </a:rPr>
              <a:t>eurheartj</a:t>
            </a:r>
            <a:r>
              <a:rPr lang="it-IT" sz="1500" dirty="0">
                <a:solidFill>
                  <a:prstClr val="black"/>
                </a:solidFill>
              </a:rPr>
              <a:t>/ehw128</a:t>
            </a:r>
          </a:p>
        </p:txBody>
      </p:sp>
    </p:spTree>
    <p:extLst>
      <p:ext uri="{BB962C8B-B14F-4D97-AF65-F5344CB8AC3E}">
        <p14:creationId xmlns:p14="http://schemas.microsoft.com/office/powerpoint/2010/main" val="96505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B309459-A299-4502-A422-B154F93C5C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65849" y="161953"/>
            <a:ext cx="9660307" cy="649287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971" y="-1"/>
            <a:ext cx="2420938" cy="6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071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DECE4AC-B874-409A-83C2-09A0FBB76C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69689" y="114320"/>
            <a:ext cx="9793611" cy="6652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1F2835C-E09D-40A2-B168-29764C38817F}"/>
              </a:ext>
            </a:extLst>
          </p:cNvPr>
          <p:cNvSpPr/>
          <p:nvPr/>
        </p:nvSpPr>
        <p:spPr>
          <a:xfrm>
            <a:off x="9791700" y="889003"/>
            <a:ext cx="1371600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8" rIns="91356" bIns="45718" rtlCol="0" anchor="ctr"/>
          <a:lstStyle/>
          <a:p>
            <a:pPr algn="ctr"/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39" y="0"/>
            <a:ext cx="2420938" cy="61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822" y="1381128"/>
            <a:ext cx="2420938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2603" y="3056016"/>
            <a:ext cx="2420938" cy="3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792" y="3051341"/>
            <a:ext cx="242093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14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82DAABA-DDC4-4690-895C-25C48E641A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9475" y="28"/>
            <a:ext cx="9514641" cy="67121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6FE694D-3719-41FA-9ABD-2F735AF3F1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9134" y="16031"/>
            <a:ext cx="1091279" cy="810839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56" y="-1"/>
            <a:ext cx="7153275" cy="107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1" t="33813" b="32373"/>
          <a:stretch/>
        </p:blipFill>
        <p:spPr bwMode="auto">
          <a:xfrm>
            <a:off x="3934327" y="1660359"/>
            <a:ext cx="1984586" cy="310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913" y="6206455"/>
            <a:ext cx="4425950" cy="45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590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76" r="1683"/>
          <a:stretch>
            <a:fillRect/>
          </a:stretch>
        </p:blipFill>
        <p:spPr>
          <a:xfrm>
            <a:off x="0" y="1195919"/>
            <a:ext cx="12107333" cy="4294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84" y="245060"/>
            <a:ext cx="426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096" y="639428"/>
            <a:ext cx="38401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3776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44" r="1515"/>
          <a:stretch>
            <a:fillRect/>
          </a:stretch>
        </p:blipFill>
        <p:spPr>
          <a:xfrm>
            <a:off x="2117" y="1339851"/>
            <a:ext cx="12217400" cy="4356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53" y="160840"/>
            <a:ext cx="4260850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517233"/>
            <a:ext cx="3840162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6998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042D6B05-85C2-40FB-962E-ED1FAAEE19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7603" y="149224"/>
            <a:ext cx="10096500" cy="670877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063" y="0"/>
            <a:ext cx="2683042" cy="95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344" y="4359024"/>
            <a:ext cx="1828508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772" y="6054809"/>
            <a:ext cx="1828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69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9288EF25-8749-43A2-8BB5-8BD9918AF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7173" y="238097"/>
            <a:ext cx="10081025" cy="661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67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FBAD4700-4B54-4DA5-9089-7B9DB4D63B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03625" y="111127"/>
            <a:ext cx="9910475" cy="6746876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314" y="96253"/>
            <a:ext cx="2682875" cy="567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589" y="5297488"/>
            <a:ext cx="1407695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189" y="2297614"/>
            <a:ext cx="1828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6361697"/>
            <a:ext cx="18288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880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2460" r="3873"/>
          <a:stretch>
            <a:fillRect/>
          </a:stretch>
        </p:blipFill>
        <p:spPr>
          <a:xfrm>
            <a:off x="69" y="0"/>
            <a:ext cx="12299951" cy="674971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8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B906CD-BA9E-419E-A41E-23384135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3" y="2286120"/>
            <a:ext cx="3498979" cy="2456443"/>
          </a:xfrm>
        </p:spPr>
        <p:txBody>
          <a:bodyPr>
            <a:normAutofit/>
          </a:bodyPr>
          <a:lstStyle/>
          <a:p>
            <a:r>
              <a:rPr lang="it-IT" sz="60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cosa cambia?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E605E1-1771-4B9E-B84C-7EA1297840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7903" y="292103"/>
            <a:ext cx="7150100" cy="6083300"/>
          </a:xfrm>
        </p:spPr>
        <p:txBody>
          <a:bodyPr>
            <a:normAutofit/>
          </a:bodyPr>
          <a:lstStyle/>
          <a:p>
            <a:r>
              <a:rPr lang="it-IT" sz="2800" dirty="0"/>
              <a:t>Linee guida</a:t>
            </a:r>
          </a:p>
          <a:p>
            <a:r>
              <a:rPr lang="it-IT" sz="2800" dirty="0"/>
              <a:t>La qualità di vita</a:t>
            </a:r>
          </a:p>
          <a:p>
            <a:r>
              <a:rPr lang="it-IT" sz="2800" dirty="0"/>
              <a:t>L’approccio </a:t>
            </a:r>
            <a:r>
              <a:rPr lang="it-IT" sz="2800" dirty="0" smtClean="0"/>
              <a:t>concettuale:  </a:t>
            </a:r>
            <a:r>
              <a:rPr lang="it-IT" sz="2800" dirty="0"/>
              <a:t>modulazione neuroormonale e non inibizione</a:t>
            </a:r>
          </a:p>
          <a:p>
            <a:r>
              <a:rPr lang="it-IT" sz="2800" dirty="0"/>
              <a:t>La “ filosofia “ di fondo: sostituzione vs  “on top”</a:t>
            </a:r>
          </a:p>
          <a:p>
            <a:r>
              <a:rPr lang="it-IT" sz="2800" dirty="0"/>
              <a:t>Il declino degli ACE-I nella terapia del </a:t>
            </a:r>
            <a:r>
              <a:rPr lang="it-IT" sz="2800" dirty="0" err="1"/>
              <a:t>HFrEF</a:t>
            </a:r>
            <a:endParaRPr lang="it-IT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74E6FD2-6947-453C-A556-EF738FC3E3DD}"/>
              </a:ext>
            </a:extLst>
          </p:cNvPr>
          <p:cNvSpPr/>
          <p:nvPr/>
        </p:nvSpPr>
        <p:spPr>
          <a:xfrm>
            <a:off x="971105" y="1720354"/>
            <a:ext cx="3416577" cy="584771"/>
          </a:xfrm>
          <a:prstGeom prst="rect">
            <a:avLst/>
          </a:prstGeom>
        </p:spPr>
        <p:txBody>
          <a:bodyPr wrap="square" lIns="91356" tIns="45718" rIns="91356" bIns="45718">
            <a:spAutoFit/>
          </a:bodyPr>
          <a:lstStyle/>
          <a:p>
            <a:r>
              <a:rPr lang="it-IT" sz="3200" b="1" dirty="0">
                <a:solidFill>
                  <a:prstClr val="black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 conclusione … 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/>
          <a:stretch/>
        </p:blipFill>
        <p:spPr bwMode="auto">
          <a:xfrm>
            <a:off x="5065295" y="3411204"/>
            <a:ext cx="6894094" cy="103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4920916" y="4716378"/>
            <a:ext cx="6581273" cy="9384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3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"/>
            <a:ext cx="12192000" cy="9045575"/>
          </a:xfrm>
        </p:spPr>
        <p:txBody>
          <a:bodyPr/>
          <a:lstStyle/>
          <a:p>
            <a: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  <a:t/>
            </a:r>
            <a:b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</a:br>
            <a: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  <a:t/>
            </a:r>
            <a:b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</a:br>
            <a: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  <a:t/>
            </a:r>
            <a:b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</a:br>
            <a: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  <a:t/>
            </a:r>
            <a:br>
              <a:rPr lang="it-IT" altLang="x-none" sz="3200" i="1" dirty="0">
                <a:solidFill>
                  <a:srgbClr val="FF0000"/>
                </a:solidFill>
                <a:latin typeface="Garamond" charset="0"/>
              </a:rPr>
            </a:br>
            <a:r>
              <a:rPr lang="it-IT" altLang="x-none" sz="3200" i="1" dirty="0" smtClean="0">
                <a:solidFill>
                  <a:schemeClr val="tx1"/>
                </a:solidFill>
                <a:latin typeface="Garamond" charset="0"/>
              </a:rPr>
              <a:t>…</a:t>
            </a:r>
            <a:r>
              <a:rPr lang="it-IT" altLang="ja-JP" sz="3200" i="1" dirty="0" smtClean="0">
                <a:solidFill>
                  <a:schemeClr val="tx1"/>
                </a:solidFill>
                <a:latin typeface="Garamond" charset="0"/>
                <a:ea typeface="MS PGothic" charset="-128"/>
              </a:rPr>
              <a:t> il vero </a:t>
            </a:r>
            <a:r>
              <a:rPr lang="it-IT" altLang="ja-JP" sz="3200" i="1" dirty="0">
                <a:solidFill>
                  <a:schemeClr val="tx1"/>
                </a:solidFill>
                <a:latin typeface="Garamond" charset="0"/>
                <a:ea typeface="MS PGothic" charset="-128"/>
              </a:rPr>
              <a:t>viaggio di scoperta non consiste nel cercare nuove terre ma nell’avere nuovi </a:t>
            </a:r>
            <a:r>
              <a:rPr lang="it-IT" altLang="ja-JP" sz="3200" i="1" dirty="0" smtClean="0">
                <a:solidFill>
                  <a:schemeClr val="tx1"/>
                </a:solidFill>
                <a:latin typeface="Garamond" charset="0"/>
                <a:ea typeface="MS PGothic" charset="-128"/>
              </a:rPr>
              <a:t>occhi.</a:t>
            </a:r>
            <a:r>
              <a:rPr lang="it-IT" altLang="ja-JP" sz="3200" i="1" dirty="0">
                <a:solidFill>
                  <a:schemeClr val="tx1"/>
                </a:solidFill>
                <a:latin typeface="Garamond" charset="0"/>
                <a:ea typeface="MS PGothic" charset="-128"/>
              </a:rPr>
              <a:t/>
            </a:r>
            <a:br>
              <a:rPr lang="it-IT" altLang="ja-JP" sz="3200" i="1" dirty="0">
                <a:solidFill>
                  <a:schemeClr val="tx1"/>
                </a:solidFill>
                <a:latin typeface="Garamond" charset="0"/>
                <a:ea typeface="MS PGothic" charset="-128"/>
              </a:rPr>
            </a:br>
            <a:r>
              <a:rPr lang="it-IT" altLang="ja-JP" sz="3200" i="1" dirty="0">
                <a:solidFill>
                  <a:schemeClr val="tx1"/>
                </a:solidFill>
                <a:latin typeface="Garamond" charset="0"/>
                <a:ea typeface="MS PGothic" charset="-128"/>
              </a:rPr>
              <a:t>					Marcel Proust</a:t>
            </a:r>
            <a:br>
              <a:rPr lang="it-IT" altLang="ja-JP" sz="3200" i="1" dirty="0">
                <a:solidFill>
                  <a:schemeClr val="tx1"/>
                </a:solidFill>
                <a:latin typeface="Garamond" charset="0"/>
                <a:ea typeface="MS PGothic" charset="-128"/>
              </a:rPr>
            </a:br>
            <a:r>
              <a:rPr lang="it-IT" altLang="ja-JP" sz="3200" i="1" dirty="0">
                <a:solidFill>
                  <a:srgbClr val="FF0000"/>
                </a:solidFill>
                <a:latin typeface="Garamond" charset="0"/>
                <a:ea typeface="MS PGothic" charset="-128"/>
              </a:rPr>
              <a:t/>
            </a:r>
            <a:br>
              <a:rPr lang="it-IT" altLang="ja-JP" sz="3200" i="1" dirty="0">
                <a:solidFill>
                  <a:srgbClr val="FF0000"/>
                </a:solidFill>
                <a:latin typeface="Garamond" charset="0"/>
                <a:ea typeface="MS PGothic" charset="-128"/>
              </a:rPr>
            </a:br>
            <a:r>
              <a:rPr lang="it-IT" altLang="ja-JP" sz="3200" i="1" dirty="0">
                <a:solidFill>
                  <a:srgbClr val="FF0000"/>
                </a:solidFill>
                <a:latin typeface="Garamond" charset="0"/>
                <a:ea typeface="MS PGothic" charset="-128"/>
              </a:rPr>
              <a:t>				</a:t>
            </a:r>
            <a:endParaRPr lang="it-IT" altLang="x-none" sz="3200" i="1" dirty="0">
              <a:solidFill>
                <a:srgbClr val="FFFF00"/>
              </a:solidFill>
              <a:latin typeface="Garamond" charset="0"/>
            </a:endParaRPr>
          </a:p>
        </p:txBody>
      </p:sp>
      <p:pic>
        <p:nvPicPr>
          <p:cNvPr id="64515" name="Picture 4" descr="vignet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367" y="981075"/>
            <a:ext cx="72009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51919" y="6165850"/>
            <a:ext cx="539282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34" charset="-128"/>
                <a:cs typeface="Arial" charset="0"/>
              </a:rPr>
              <a:t>GRAZIE PER L</a:t>
            </a:r>
            <a:r>
              <a:rPr lang="ja-JP" altLang="it-IT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34" charset="-128"/>
                <a:cs typeface="Arial" charset="0"/>
              </a:rPr>
              <a:t>’</a:t>
            </a:r>
            <a:r>
              <a:rPr lang="it-IT" altLang="ja-JP" sz="28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  <a:ea typeface="ＭＳ Ｐゴシック" pitchFamily="34" charset="-128"/>
                <a:cs typeface="Arial" charset="0"/>
              </a:rPr>
              <a:t>ATTENZIONE</a:t>
            </a:r>
            <a:endParaRPr lang="it-IT" sz="28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aramond" pitchFamily="18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00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3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8" t="15712" r="13770" b="5299"/>
          <a:stretch>
            <a:fillRect/>
          </a:stretch>
        </p:blipFill>
        <p:spPr bwMode="auto">
          <a:xfrm>
            <a:off x="29684" y="0"/>
            <a:ext cx="121623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8228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" t="12144" r="3535"/>
          <a:stretch>
            <a:fillRect/>
          </a:stretch>
        </p:blipFill>
        <p:spPr>
          <a:xfrm>
            <a:off x="0" y="16941"/>
            <a:ext cx="12192000" cy="68410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0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dirty="0" smtClean="0"/>
              <a:t>MODELLI FISIOPATOLOGICI DELLO SCOMPENSO </a:t>
            </a:r>
            <a:r>
              <a:rPr lang="it-IT" altLang="it-IT" sz="4000" b="1" dirty="0"/>
              <a:t>CARDIACO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8" y="2133628"/>
            <a:ext cx="11220451" cy="4724393"/>
          </a:xfrm>
        </p:spPr>
        <p:txBody>
          <a:bodyPr/>
          <a:lstStyle/>
          <a:p>
            <a:pPr eaLnBrk="1" hangingPunct="1">
              <a:buFont typeface="Wingdings" pitchFamily="2" charset="2"/>
              <a:buBlip>
                <a:blip r:embed="rId2"/>
              </a:buBlip>
            </a:pPr>
            <a:r>
              <a:rPr lang="it-IT" altLang="it-IT" dirty="0" smtClean="0"/>
              <a:t>ANNI 1950 – 1960   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dirty="0" smtClean="0">
                <a:solidFill>
                  <a:srgbClr val="00CCFF"/>
                </a:solidFill>
              </a:rPr>
              <a:t>   </a:t>
            </a:r>
            <a:r>
              <a:rPr lang="it-IT" altLang="it-IT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MODELLO CARDIO – RENALE</a:t>
            </a: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endParaRPr lang="it-IT" altLang="it-IT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Blip>
                <a:blip r:embed="rId3"/>
              </a:buBlip>
            </a:pPr>
            <a:r>
              <a:rPr lang="it-IT" altLang="it-IT" dirty="0" smtClean="0"/>
              <a:t>ANNI  1960 – 1980   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dirty="0" smtClean="0">
                <a:solidFill>
                  <a:srgbClr val="00CC00"/>
                </a:solidFill>
              </a:rPr>
              <a:t>   </a:t>
            </a:r>
            <a:r>
              <a:rPr lang="it-IT" altLang="it-IT" dirty="0" smtClean="0">
                <a:solidFill>
                  <a:srgbClr val="00B050"/>
                </a:solidFill>
              </a:rPr>
              <a:t>MODELLO  CARDIOCIRCOLATORIO</a:t>
            </a:r>
          </a:p>
          <a:p>
            <a:pPr marL="0" indent="0" eaLnBrk="1" hangingPunct="1">
              <a:buNone/>
            </a:pPr>
            <a:endParaRPr lang="it-IT" altLang="it-IT" dirty="0" smtClean="0"/>
          </a:p>
          <a:p>
            <a:pPr eaLnBrk="1" hangingPunct="1">
              <a:buFont typeface="Wingdings" pitchFamily="2" charset="2"/>
              <a:buBlip>
                <a:blip r:embed="rId4"/>
              </a:buBlip>
            </a:pPr>
            <a:r>
              <a:rPr lang="it-IT" altLang="it-IT" dirty="0" smtClean="0"/>
              <a:t>ANNI  1980 -  2000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it-IT" altLang="it-IT" dirty="0" smtClean="0"/>
              <a:t>	</a:t>
            </a:r>
            <a:r>
              <a:rPr lang="it-IT" altLang="it-IT" dirty="0" smtClean="0">
                <a:solidFill>
                  <a:srgbClr val="FF0000"/>
                </a:solidFill>
              </a:rPr>
              <a:t>MODELLO  NEURO-ORMONALE</a:t>
            </a:r>
          </a:p>
        </p:txBody>
      </p:sp>
      <p:sp>
        <p:nvSpPr>
          <p:cNvPr id="18436" name="AutoShape 4" descr="cuore x lavoro babbo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801351" y="5949977"/>
            <a:ext cx="673100" cy="538163"/>
          </a:xfrm>
          <a:prstGeom prst="actionButtonBlank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10" tIns="45718" rIns="91410" bIns="45718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91406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90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61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70021" y="142125"/>
            <a:ext cx="10190747" cy="820403"/>
          </a:xfrm>
        </p:spPr>
        <p:txBody>
          <a:bodyPr/>
          <a:lstStyle/>
          <a:p>
            <a:pPr eaLnBrk="1" hangingPunct="1"/>
            <a:r>
              <a:rPr lang="it-IT" altLang="it-IT" sz="4000" dirty="0">
                <a:solidFill>
                  <a:srgbClr val="FF0000"/>
                </a:solidFill>
                <a:latin typeface="Trebuchet MS" pitchFamily="34" charset="0"/>
              </a:rPr>
              <a:t>MODELLO NEURO-ORMONALE (1980 – 2000)</a:t>
            </a:r>
            <a:r>
              <a:rPr lang="it-IT" altLang="it-IT" sz="4000" dirty="0"/>
              <a:t> </a:t>
            </a: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31803" y="5734051"/>
            <a:ext cx="11137900" cy="8636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dirty="0">
                <a:latin typeface="Trebuchet MS" pitchFamily="34" charset="0"/>
              </a:rPr>
              <a:t>Lo scompenso cardiaco  non è solo conseguente ad uno squilibrio  emodinamico ma è anche un disordine </a:t>
            </a:r>
            <a:r>
              <a:rPr lang="it-IT" altLang="it-IT" sz="2000" dirty="0" err="1">
                <a:latin typeface="Trebuchet MS" pitchFamily="34" charset="0"/>
              </a:rPr>
              <a:t>neuro-ormonale,distinzione</a:t>
            </a:r>
            <a:r>
              <a:rPr lang="it-IT" altLang="it-IT" sz="2000" dirty="0">
                <a:latin typeface="Trebuchet MS" pitchFamily="34" charset="0"/>
              </a:rPr>
              <a:t> fra disfunzione sistolica e/o diastolica</a:t>
            </a:r>
          </a:p>
        </p:txBody>
      </p:sp>
      <p:pic>
        <p:nvPicPr>
          <p:cNvPr id="31751" name="Picture 7" descr="3_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0217" y="1844675"/>
            <a:ext cx="7507816" cy="3671888"/>
          </a:xfrm>
          <a:noFill/>
        </p:spPr>
      </p:pic>
      <p:sp>
        <p:nvSpPr>
          <p:cNvPr id="21509" name="AutoShape 8" descr="cuore x lavoro babbo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704018" y="5157807"/>
            <a:ext cx="1102783" cy="539751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10" tIns="45718" rIns="91410" bIns="45718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91406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90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1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8019" y="333375"/>
            <a:ext cx="10390716" cy="1462088"/>
          </a:xfrm>
        </p:spPr>
        <p:txBody>
          <a:bodyPr/>
          <a:lstStyle/>
          <a:p>
            <a:pPr eaLnBrk="1" hangingPunct="1"/>
            <a:r>
              <a:rPr lang="it-IT" altLang="it-IT" sz="4000">
                <a:latin typeface="Trebuchet MS" pitchFamily="34" charset="0"/>
              </a:rPr>
              <a:t>	</a:t>
            </a:r>
            <a:r>
              <a:rPr lang="it-IT" altLang="it-IT" sz="4000" b="1">
                <a:latin typeface="Trebuchet MS" pitchFamily="34" charset="0"/>
              </a:rPr>
              <a:t>SCOMPENSO CARDIACO</a:t>
            </a:r>
            <a:r>
              <a:rPr lang="it-IT" altLang="it-IT" sz="4000">
                <a:latin typeface="Trebuchet MS" pitchFamily="34" charset="0"/>
              </a:rPr>
              <a:t/>
            </a:r>
            <a:br>
              <a:rPr lang="it-IT" altLang="it-IT" sz="4000">
                <a:latin typeface="Trebuchet MS" pitchFamily="34" charset="0"/>
              </a:rPr>
            </a:br>
            <a:r>
              <a:rPr lang="it-IT" altLang="it-IT" sz="3200">
                <a:latin typeface="Trebuchet MS" pitchFamily="34" charset="0"/>
              </a:rPr>
              <a:t>Implicazioni terapeutiche della teoria 	 	        neuro ormonale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20" y="2060597"/>
            <a:ext cx="11040533" cy="45370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it-IT" altLang="it-IT" sz="2000" dirty="0"/>
              <a:t>ACE-I o ARB: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dirty="0"/>
              <a:t>	Studi CONSENSUS, SOLVD, SAVE,  AIRE, TRACE, ATLAS, ELITE, CHARM, ECC…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it-IT" altLang="it-IT" sz="2000" dirty="0"/>
              <a:t>ANTIALDOSTERONICI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dirty="0"/>
              <a:t>     Studio RALES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it-IT" altLang="it-IT" sz="2000" dirty="0"/>
              <a:t> Beta BLOCCANTI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t-IT" altLang="it-IT" sz="2000" dirty="0"/>
              <a:t>     Studi MDC, CIBIS, PRECISE, US–CARVEDILOL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t-IT" altLang="it-IT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it-IT" altLang="it-IT" sz="2000" dirty="0" err="1"/>
              <a:t>Sacubitril</a:t>
            </a:r>
            <a:r>
              <a:rPr lang="it-IT" altLang="it-IT" sz="2000" dirty="0"/>
              <a:t>/</a:t>
            </a:r>
            <a:r>
              <a:rPr lang="it-IT" altLang="it-IT" sz="2000" dirty="0" err="1"/>
              <a:t>Valsartan</a:t>
            </a:r>
            <a:endParaRPr lang="it-IT" altLang="it-IT" sz="20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Blip>
                <a:blip r:embed="rId2"/>
              </a:buBlip>
            </a:pPr>
            <a:r>
              <a:rPr lang="it-IT" altLang="it-IT" sz="2000" dirty="0"/>
              <a:t>PARADIGM</a:t>
            </a:r>
          </a:p>
        </p:txBody>
      </p:sp>
      <p:sp>
        <p:nvSpPr>
          <p:cNvPr id="24580" name="AutoShape 4" descr="cuore x lavoro babbo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0703987" y="6021389"/>
            <a:ext cx="673100" cy="538163"/>
          </a:xfrm>
          <a:prstGeom prst="actionButtonBlank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 lIns="91410" tIns="45718" rIns="91410" bIns="45718" anchor="ctr"/>
          <a:lstStyle>
            <a:lvl1pPr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defTabSz="91406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it-IT" altLang="it-IT" sz="1900">
              <a:solidFill>
                <a:srgbClr val="000000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8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t="12144" r="3368"/>
          <a:stretch>
            <a:fillRect/>
          </a:stretch>
        </p:blipFill>
        <p:spPr>
          <a:xfrm>
            <a:off x="0" y="0"/>
            <a:ext cx="12192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39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7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_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tlas" id="{5156B0E4-0EB1-49FE-A26B-15F6F698AEC6}" vid="{29B3952A-A5A2-4E72-A5C9-A88B41734E04}"/>
    </a:ext>
  </a:extLst>
</a:theme>
</file>

<file path=ppt/theme/theme18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Sfumature">
  <a:themeElements>
    <a:clrScheme name="Sfumatur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fumatur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fumatur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fumatur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fumatur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253</Words>
  <Application>Microsoft Office PowerPoint</Application>
  <PresentationFormat>Personalizzato</PresentationFormat>
  <Paragraphs>53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Titoli diapositive</vt:lpstr>
      </vt:variant>
      <vt:variant>
        <vt:i4>33</vt:i4>
      </vt:variant>
    </vt:vector>
  </HeadingPairs>
  <TitlesOfParts>
    <vt:vector size="51" baseType="lpstr">
      <vt:lpstr>Office Theme</vt:lpstr>
      <vt:lpstr>Frame</vt:lpstr>
      <vt:lpstr>Tema di Office</vt:lpstr>
      <vt:lpstr>1_Tema di Office</vt:lpstr>
      <vt:lpstr>2_Tema di Office</vt:lpstr>
      <vt:lpstr>3_Tema di Office</vt:lpstr>
      <vt:lpstr>Default Design</vt:lpstr>
      <vt:lpstr>1_Sfumature</vt:lpstr>
      <vt:lpstr>2_Sfumature</vt:lpstr>
      <vt:lpstr>1_Office Theme</vt:lpstr>
      <vt:lpstr>2_Office Theme</vt:lpstr>
      <vt:lpstr>8_Tema di Office</vt:lpstr>
      <vt:lpstr>7_Tema di Office</vt:lpstr>
      <vt:lpstr>3_Office Theme</vt:lpstr>
      <vt:lpstr>4_Office Theme</vt:lpstr>
      <vt:lpstr>5_Office Theme</vt:lpstr>
      <vt:lpstr>1_Atlas</vt:lpstr>
      <vt:lpstr>Struttura predefinita</vt:lpstr>
      <vt:lpstr>ARNI: un superamento degli  ACE-I e degli ARB nella terapia dello scompenso cardiaco cronico nel mondo reale?</vt:lpstr>
      <vt:lpstr>Lo Scompenso Cardiaco</vt:lpstr>
      <vt:lpstr>Presentazione standard di PowerPoint</vt:lpstr>
      <vt:lpstr>Presentazione standard di PowerPoint</vt:lpstr>
      <vt:lpstr>Presentazione standard di PowerPoint</vt:lpstr>
      <vt:lpstr>MODELLI FISIOPATOLOGICI DELLO SCOMPENSO CARDIACO</vt:lpstr>
      <vt:lpstr>MODELLO NEURO-ORMONALE (1980 – 2000) </vt:lpstr>
      <vt:lpstr> SCOMPENSO CARDIACO Implicazioni terapeutiche della teoria            neuro ormonale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cosa cambia?</vt:lpstr>
      <vt:lpstr>    … il vero viaggio di scoperta non consiste nel cercare nuove terre ma nell’avere nuovi occhi.      Marcel Proust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Karin Trap</dc:creator>
  <cp:lastModifiedBy>DI FRANCO</cp:lastModifiedBy>
  <cp:revision>96</cp:revision>
  <dcterms:created xsi:type="dcterms:W3CDTF">2017-09-12T17:46:15Z</dcterms:created>
  <dcterms:modified xsi:type="dcterms:W3CDTF">2018-10-05T06:47:58Z</dcterms:modified>
</cp:coreProperties>
</file>