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1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52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09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09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61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44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54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44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29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1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3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97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717FD-108C-4322-AC20-34AF4BBBD76E}" type="datetimeFigureOut">
              <a:rPr lang="it-IT" smtClean="0"/>
              <a:t>06/10/2018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FE46-950F-4503-A4A2-C055446AA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433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3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2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5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54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15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6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02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5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70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2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96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7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61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04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32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34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00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52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52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55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6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4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75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06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95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1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97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1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30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53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37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7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10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68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26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0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10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96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64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27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26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010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30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681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78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69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70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72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339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11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63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913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459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41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737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38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620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46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5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5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983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Personalizzato</PresentationFormat>
  <Paragraphs>0</Paragraphs>
  <Slides>63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2</cp:revision>
  <dcterms:created xsi:type="dcterms:W3CDTF">2018-10-06T07:32:29Z</dcterms:created>
  <dcterms:modified xsi:type="dcterms:W3CDTF">2018-10-06T07:33:02Z</dcterms:modified>
</cp:coreProperties>
</file>